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8"/>
  </p:notesMasterIdLst>
  <p:sldIdLst>
    <p:sldId id="257" r:id="rId2"/>
    <p:sldId id="358" r:id="rId3"/>
    <p:sldId id="332" r:id="rId4"/>
    <p:sldId id="336" r:id="rId5"/>
    <p:sldId id="360" r:id="rId6"/>
    <p:sldId id="376" r:id="rId7"/>
    <p:sldId id="382" r:id="rId8"/>
    <p:sldId id="280" r:id="rId9"/>
    <p:sldId id="373" r:id="rId10"/>
    <p:sldId id="374" r:id="rId11"/>
    <p:sldId id="375" r:id="rId12"/>
    <p:sldId id="340" r:id="rId13"/>
    <p:sldId id="262" r:id="rId14"/>
    <p:sldId id="258" r:id="rId15"/>
    <p:sldId id="377" r:id="rId16"/>
    <p:sldId id="381" r:id="rId17"/>
    <p:sldId id="363" r:id="rId18"/>
    <p:sldId id="364" r:id="rId19"/>
    <p:sldId id="383" r:id="rId20"/>
    <p:sldId id="365" r:id="rId21"/>
    <p:sldId id="366" r:id="rId22"/>
    <p:sldId id="361" r:id="rId23"/>
    <p:sldId id="341" r:id="rId24"/>
    <p:sldId id="368" r:id="rId25"/>
    <p:sldId id="342" r:id="rId26"/>
    <p:sldId id="344" r:id="rId27"/>
    <p:sldId id="370" r:id="rId28"/>
    <p:sldId id="343" r:id="rId29"/>
    <p:sldId id="379" r:id="rId30"/>
    <p:sldId id="346" r:id="rId31"/>
    <p:sldId id="380" r:id="rId32"/>
    <p:sldId id="347" r:id="rId33"/>
    <p:sldId id="348" r:id="rId34"/>
    <p:sldId id="353" r:id="rId35"/>
    <p:sldId id="355" r:id="rId36"/>
    <p:sldId id="38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8C"/>
    <a:srgbClr val="B50346"/>
    <a:srgbClr val="FFC033"/>
    <a:srgbClr val="F57600"/>
    <a:srgbClr val="22A3DC"/>
    <a:srgbClr val="A5A5A5"/>
    <a:srgbClr val="5B9BD5"/>
    <a:srgbClr val="FFC000"/>
    <a:srgbClr val="9193AB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B2C004-8353-42EE-92AF-C0BE61227175}" vWet="1" dt="2025-03-13T11:10:58.323"/>
    <p1510:client id="{5C302FBE-571E-4730-98C1-DED3121D392B}" v="88" dt="2025-03-12T09:18:10.554"/>
    <p1510:client id="{607D0F65-89E8-7A30-5C64-4D66877FAB03}" v="520" dt="2025-03-12T13:23:15.776"/>
    <p1510:client id="{6ADD37DB-3898-DBA8-54B1-1E15BA79773E}" v="89" dt="2025-03-13T11:15:42.220"/>
    <p1510:client id="{85454E68-8352-4E7B-85F4-EE5C627D85F5}" v="1806" dt="2025-03-13T06:08:57.212"/>
  </p1510:revLst>
</p1510:revInfo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anush Kumar" userId="S::dhanushkumar@am.amrita.edu::14bf71c9-7f7c-4bfd-84bf-bbdeb1ab6ef3" providerId="AD" clId="Web-{6ADD37DB-3898-DBA8-54B1-1E15BA79773E}"/>
    <pc:docChg chg="modSld">
      <pc:chgData name="Dhanush Kumar" userId="S::dhanushkumar@am.amrita.edu::14bf71c9-7f7c-4bfd-84bf-bbdeb1ab6ef3" providerId="AD" clId="Web-{6ADD37DB-3898-DBA8-54B1-1E15BA79773E}" dt="2025-03-13T11:15:42.220" v="87" actId="1076"/>
      <pc:docMkLst>
        <pc:docMk/>
      </pc:docMkLst>
      <pc:sldChg chg="addSp modSp">
        <pc:chgData name="Dhanush Kumar" userId="S::dhanushkumar@am.amrita.edu::14bf71c9-7f7c-4bfd-84bf-bbdeb1ab6ef3" providerId="AD" clId="Web-{6ADD37DB-3898-DBA8-54B1-1E15BA79773E}" dt="2025-03-13T11:15:42.220" v="87" actId="1076"/>
        <pc:sldMkLst>
          <pc:docMk/>
          <pc:sldMk cId="3420693020" sldId="384"/>
        </pc:sldMkLst>
        <pc:spChg chg="mod">
          <ac:chgData name="Dhanush Kumar" userId="S::dhanushkumar@am.amrita.edu::14bf71c9-7f7c-4bfd-84bf-bbdeb1ab6ef3" providerId="AD" clId="Web-{6ADD37DB-3898-DBA8-54B1-1E15BA79773E}" dt="2025-03-13T11:15:42.220" v="87" actId="1076"/>
          <ac:spMkLst>
            <pc:docMk/>
            <pc:sldMk cId="3420693020" sldId="384"/>
            <ac:spMk id="4" creationId="{1119C807-52C5-5629-15D2-54A706FF7C67}"/>
          </ac:spMkLst>
        </pc:spChg>
        <pc:picChg chg="mod modCrop">
          <ac:chgData name="Dhanush Kumar" userId="S::dhanushkumar@am.amrita.edu::14bf71c9-7f7c-4bfd-84bf-bbdeb1ab6ef3" providerId="AD" clId="Web-{6ADD37DB-3898-DBA8-54B1-1E15BA79773E}" dt="2025-03-13T11:14:19.608" v="82" actId="1076"/>
          <ac:picMkLst>
            <pc:docMk/>
            <pc:sldMk cId="3420693020" sldId="384"/>
            <ac:picMk id="3" creationId="{3014C274-0B50-5111-A21B-A6A4CB316F34}"/>
          </ac:picMkLst>
        </pc:picChg>
        <pc:picChg chg="add mod modCrop">
          <ac:chgData name="Dhanush Kumar" userId="S::dhanushkumar@am.amrita.edu::14bf71c9-7f7c-4bfd-84bf-bbdeb1ab6ef3" providerId="AD" clId="Web-{6ADD37DB-3898-DBA8-54B1-1E15BA79773E}" dt="2025-03-13T11:14:35.031" v="83" actId="1076"/>
          <ac:picMkLst>
            <pc:docMk/>
            <pc:sldMk cId="3420693020" sldId="384"/>
            <ac:picMk id="5" creationId="{7710286C-88E3-D6D7-1F82-D46120BA21E0}"/>
          </ac:picMkLst>
        </pc:picChg>
        <pc:picChg chg="add mod modCrop">
          <ac:chgData name="Dhanush Kumar" userId="S::dhanushkumar@am.amrita.edu::14bf71c9-7f7c-4bfd-84bf-bbdeb1ab6ef3" providerId="AD" clId="Web-{6ADD37DB-3898-DBA8-54B1-1E15BA79773E}" dt="2025-03-13T11:14:35.031" v="84" actId="1076"/>
          <ac:picMkLst>
            <pc:docMk/>
            <pc:sldMk cId="3420693020" sldId="384"/>
            <ac:picMk id="6" creationId="{5915ADF7-7DFB-DCAB-9A52-BB997B3B6C87}"/>
          </ac:picMkLst>
        </pc:picChg>
        <pc:picChg chg="add mod modCrop">
          <ac:chgData name="Dhanush Kumar" userId="S::dhanushkumar@am.amrita.edu::14bf71c9-7f7c-4bfd-84bf-bbdeb1ab6ef3" providerId="AD" clId="Web-{6ADD37DB-3898-DBA8-54B1-1E15BA79773E}" dt="2025-03-13T11:14:35.046" v="85" actId="1076"/>
          <ac:picMkLst>
            <pc:docMk/>
            <pc:sldMk cId="3420693020" sldId="384"/>
            <ac:picMk id="7" creationId="{DF1FA85B-4987-294F-B3D7-07B94DF7533D}"/>
          </ac:picMkLst>
        </pc:picChg>
        <pc:picChg chg="add mod modCrop">
          <ac:chgData name="Dhanush Kumar" userId="S::dhanushkumar@am.amrita.edu::14bf71c9-7f7c-4bfd-84bf-bbdeb1ab6ef3" providerId="AD" clId="Web-{6ADD37DB-3898-DBA8-54B1-1E15BA79773E}" dt="2025-03-13T11:14:35.046" v="86" actId="1076"/>
          <ac:picMkLst>
            <pc:docMk/>
            <pc:sldMk cId="3420693020" sldId="384"/>
            <ac:picMk id="8" creationId="{9F9CA678-12AC-C25F-DA9E-E81CAC9ADDC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it\Documents\PenDrive\My-papers\2022\LifeStylePaper\Results\PA_Soc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99276317304665"/>
          <c:y val="7.3041168658698544E-2"/>
          <c:w val="0.86776336497099382"/>
          <c:h val="0.55835398563227401"/>
        </c:manualLayout>
      </c:layout>
      <c:lineChart>
        <c:grouping val="standard"/>
        <c:varyColors val="0"/>
        <c:ser>
          <c:idx val="0"/>
          <c:order val="0"/>
          <c:tx>
            <c:strRef>
              <c:f>Sheet3!$A$4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Sheet3!$B$3:$G$3</c:f>
              <c:strCache>
                <c:ptCount val="6"/>
                <c:pt idx="0">
                  <c:v>Language</c:v>
                </c:pt>
                <c:pt idx="1">
                  <c:v>Memory and Delayed Recall</c:v>
                </c:pt>
                <c:pt idx="2">
                  <c:v>Attention</c:v>
                </c:pt>
                <c:pt idx="3">
                  <c:v>Abstration</c:v>
                </c:pt>
                <c:pt idx="4">
                  <c:v>Orientation</c:v>
                </c:pt>
                <c:pt idx="5">
                  <c:v>Visuospatial</c:v>
                </c:pt>
              </c:strCache>
            </c:strRef>
          </c:cat>
          <c:val>
            <c:numRef>
              <c:f>Sheet3!$B$4:$G$4</c:f>
              <c:numCache>
                <c:formatCode>General</c:formatCode>
                <c:ptCount val="6"/>
                <c:pt idx="0">
                  <c:v>2.5081967213114753</c:v>
                </c:pt>
                <c:pt idx="1">
                  <c:v>3.5081967213114753</c:v>
                </c:pt>
                <c:pt idx="2">
                  <c:v>5.1475409836065573</c:v>
                </c:pt>
                <c:pt idx="3">
                  <c:v>1.8032786885245902</c:v>
                </c:pt>
                <c:pt idx="4">
                  <c:v>5.8524590163934427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2E-4640-899B-B51594BE1183}"/>
            </c:ext>
          </c:extLst>
        </c:ser>
        <c:ser>
          <c:idx val="1"/>
          <c:order val="1"/>
          <c:tx>
            <c:strRef>
              <c:f>Sheet3!$A$5</c:f>
              <c:strCache>
                <c:ptCount val="1"/>
                <c:pt idx="0">
                  <c:v>No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Sheet3!$B$3:$G$3</c:f>
              <c:strCache>
                <c:ptCount val="6"/>
                <c:pt idx="0">
                  <c:v>Language</c:v>
                </c:pt>
                <c:pt idx="1">
                  <c:v>Memory and Delayed Recall</c:v>
                </c:pt>
                <c:pt idx="2">
                  <c:v>Attention</c:v>
                </c:pt>
                <c:pt idx="3">
                  <c:v>Abstration</c:v>
                </c:pt>
                <c:pt idx="4">
                  <c:v>Orientation</c:v>
                </c:pt>
                <c:pt idx="5">
                  <c:v>Visuospatial</c:v>
                </c:pt>
              </c:strCache>
            </c:strRef>
          </c:cat>
          <c:val>
            <c:numRef>
              <c:f>Sheet3!$B$5:$G$5</c:f>
              <c:numCache>
                <c:formatCode>General</c:formatCode>
                <c:ptCount val="6"/>
                <c:pt idx="0">
                  <c:v>2.360655737704918</c:v>
                </c:pt>
                <c:pt idx="1">
                  <c:v>2.737704918032787</c:v>
                </c:pt>
                <c:pt idx="2">
                  <c:v>4.3934426229508201</c:v>
                </c:pt>
                <c:pt idx="3">
                  <c:v>1.2459016393442623</c:v>
                </c:pt>
                <c:pt idx="4">
                  <c:v>5.7049180327868854</c:v>
                </c:pt>
                <c:pt idx="5">
                  <c:v>2.7868852459016393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2E-4640-899B-B51594BE1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84527104"/>
        <c:axId val="1884524608"/>
      </c:lineChart>
      <c:catAx>
        <c:axId val="1884527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Task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524608"/>
        <c:crosses val="autoZero"/>
        <c:auto val="1"/>
        <c:lblAlgn val="ctr"/>
        <c:lblOffset val="100"/>
        <c:noMultiLvlLbl val="0"/>
      </c:catAx>
      <c:valAx>
        <c:axId val="18845246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Mean Task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527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636835730996881"/>
          <c:y val="2.8212608882057077E-3"/>
          <c:w val="0.18043676860834384"/>
          <c:h val="0.13114366680260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1E644-DDB6-44BB-9315-D1D67C974017}" type="doc">
      <dgm:prSet loTypeId="urn:microsoft.com/office/officeart/2005/8/layout/cycle1" loCatId="cycle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IN"/>
        </a:p>
      </dgm:t>
    </dgm:pt>
    <dgm:pt modelId="{282F7DCF-439A-4EAB-9DB5-81313757AED6}">
      <dgm:prSet phldrT="[Text]" custT="1"/>
      <dgm:spPr/>
      <dgm:t>
        <a:bodyPr/>
        <a:lstStyle/>
        <a:p>
          <a:r>
            <a:rPr lang="en-US" sz="2000" b="1">
              <a:solidFill>
                <a:srgbClr val="007A8C"/>
              </a:solidFill>
            </a:rPr>
            <a:t>Realistic model</a:t>
          </a:r>
          <a:endParaRPr lang="en-IN" sz="2000" b="1">
            <a:solidFill>
              <a:srgbClr val="007A8C"/>
            </a:solidFill>
          </a:endParaRPr>
        </a:p>
      </dgm:t>
    </dgm:pt>
    <dgm:pt modelId="{F32BA518-9E45-45D5-9AC8-234F7ECC1593}" type="parTrans" cxnId="{567D072A-540D-4597-9073-31CAE1D98934}">
      <dgm:prSet/>
      <dgm:spPr/>
      <dgm:t>
        <a:bodyPr/>
        <a:lstStyle/>
        <a:p>
          <a:endParaRPr lang="en-IN"/>
        </a:p>
      </dgm:t>
    </dgm:pt>
    <dgm:pt modelId="{2740F160-7798-44EB-A82A-CA26B0A7E65A}" type="sibTrans" cxnId="{567D072A-540D-4597-9073-31CAE1D98934}">
      <dgm:prSet/>
      <dgm:spPr/>
      <dgm:t>
        <a:bodyPr/>
        <a:lstStyle/>
        <a:p>
          <a:endParaRPr lang="en-IN"/>
        </a:p>
      </dgm:t>
    </dgm:pt>
    <dgm:pt modelId="{77CF2479-BB42-4804-AE78-35C93CD929E9}">
      <dgm:prSet phldrT="[Text]"/>
      <dgm:spPr/>
      <dgm:t>
        <a:bodyPr/>
        <a:lstStyle/>
        <a:p>
          <a:r>
            <a:rPr lang="en-US" b="1">
              <a:solidFill>
                <a:srgbClr val="007A8C"/>
              </a:solidFill>
            </a:rPr>
            <a:t>Robotic model</a:t>
          </a:r>
          <a:endParaRPr lang="en-IN" b="1">
            <a:solidFill>
              <a:srgbClr val="007A8C"/>
            </a:solidFill>
          </a:endParaRPr>
        </a:p>
      </dgm:t>
    </dgm:pt>
    <dgm:pt modelId="{5D37AEA9-8218-44A8-9F3C-3903D10465D1}" type="parTrans" cxnId="{046A9C55-66E5-46F1-B73A-6A8164B3EB76}">
      <dgm:prSet/>
      <dgm:spPr/>
      <dgm:t>
        <a:bodyPr/>
        <a:lstStyle/>
        <a:p>
          <a:endParaRPr lang="en-IN"/>
        </a:p>
      </dgm:t>
    </dgm:pt>
    <dgm:pt modelId="{B184A4BC-8A5D-4F52-8D9E-7A2A24A3E719}" type="sibTrans" cxnId="{046A9C55-66E5-46F1-B73A-6A8164B3EB76}">
      <dgm:prSet/>
      <dgm:spPr/>
      <dgm:t>
        <a:bodyPr/>
        <a:lstStyle/>
        <a:p>
          <a:endParaRPr lang="en-IN"/>
        </a:p>
      </dgm:t>
    </dgm:pt>
    <dgm:pt modelId="{F3E7785C-3977-4771-8397-73041517D541}">
      <dgm:prSet phldrT="[Text]"/>
      <dgm:spPr/>
      <dgm:t>
        <a:bodyPr/>
        <a:lstStyle/>
        <a:p>
          <a:r>
            <a:rPr lang="en-US" b="1">
              <a:solidFill>
                <a:srgbClr val="007A8C"/>
              </a:solidFill>
            </a:rPr>
            <a:t>Hypothesis</a:t>
          </a:r>
          <a:endParaRPr lang="en-IN" b="1">
            <a:solidFill>
              <a:srgbClr val="007A8C"/>
            </a:solidFill>
          </a:endParaRPr>
        </a:p>
      </dgm:t>
    </dgm:pt>
    <dgm:pt modelId="{BF50AC47-6FDD-4D31-AFF4-FB281216479A}" type="parTrans" cxnId="{0534F7FD-042A-4591-B3DE-41AB3F0CEA75}">
      <dgm:prSet/>
      <dgm:spPr/>
      <dgm:t>
        <a:bodyPr/>
        <a:lstStyle/>
        <a:p>
          <a:endParaRPr lang="en-IN"/>
        </a:p>
      </dgm:t>
    </dgm:pt>
    <dgm:pt modelId="{F8799BD0-9314-4A21-A5E8-385100D41014}" type="sibTrans" cxnId="{0534F7FD-042A-4591-B3DE-41AB3F0CEA75}">
      <dgm:prSet/>
      <dgm:spPr/>
      <dgm:t>
        <a:bodyPr/>
        <a:lstStyle/>
        <a:p>
          <a:endParaRPr lang="en-IN"/>
        </a:p>
      </dgm:t>
    </dgm:pt>
    <dgm:pt modelId="{96451FD0-6245-4545-8B8D-ADC812A8DB9A}">
      <dgm:prSet phldrT="[Text]" custT="1"/>
      <dgm:spPr/>
      <dgm:t>
        <a:bodyPr/>
        <a:lstStyle/>
        <a:p>
          <a:r>
            <a:rPr lang="en-US" sz="2000" b="1">
              <a:solidFill>
                <a:srgbClr val="007A8C"/>
              </a:solidFill>
            </a:rPr>
            <a:t>Biological Data</a:t>
          </a:r>
          <a:endParaRPr lang="en-IN" sz="2000" b="1">
            <a:solidFill>
              <a:srgbClr val="007A8C"/>
            </a:solidFill>
          </a:endParaRPr>
        </a:p>
      </dgm:t>
    </dgm:pt>
    <dgm:pt modelId="{914087A9-2EEC-446F-945F-AC6F3172D2DE}" type="parTrans" cxnId="{D02B2C47-E6D7-4D08-B822-92041D66BF96}">
      <dgm:prSet/>
      <dgm:spPr/>
      <dgm:t>
        <a:bodyPr/>
        <a:lstStyle/>
        <a:p>
          <a:endParaRPr lang="en-IN"/>
        </a:p>
      </dgm:t>
    </dgm:pt>
    <dgm:pt modelId="{E541F504-A2D4-48A8-8E9B-BD29E7FB35B8}" type="sibTrans" cxnId="{D02B2C47-E6D7-4D08-B822-92041D66BF96}">
      <dgm:prSet/>
      <dgm:spPr/>
      <dgm:t>
        <a:bodyPr/>
        <a:lstStyle/>
        <a:p>
          <a:endParaRPr lang="en-IN"/>
        </a:p>
      </dgm:t>
    </dgm:pt>
    <dgm:pt modelId="{2479BAA2-A8AC-41F5-AB84-C87FD9EF50EF}" type="pres">
      <dgm:prSet presAssocID="{A9F1E644-DDB6-44BB-9315-D1D67C974017}" presName="cycle" presStyleCnt="0">
        <dgm:presLayoutVars>
          <dgm:dir/>
          <dgm:resizeHandles val="exact"/>
        </dgm:presLayoutVars>
      </dgm:prSet>
      <dgm:spPr/>
    </dgm:pt>
    <dgm:pt modelId="{0750A04A-92ED-410D-84F4-8D9B7A0708EA}" type="pres">
      <dgm:prSet presAssocID="{282F7DCF-439A-4EAB-9DB5-81313757AED6}" presName="dummy" presStyleCnt="0"/>
      <dgm:spPr/>
    </dgm:pt>
    <dgm:pt modelId="{044BB422-5DEB-4809-82A7-D8483CA0943F}" type="pres">
      <dgm:prSet presAssocID="{282F7DCF-439A-4EAB-9DB5-81313757AED6}" presName="node" presStyleLbl="revTx" presStyleIdx="0" presStyleCnt="4" custScaleX="124831" custScaleY="33498" custRadScaleRad="96030" custRadScaleInc="17976">
        <dgm:presLayoutVars>
          <dgm:bulletEnabled val="1"/>
        </dgm:presLayoutVars>
      </dgm:prSet>
      <dgm:spPr/>
    </dgm:pt>
    <dgm:pt modelId="{68825F16-DBEF-40EE-B9CF-EB90F594FBED}" type="pres">
      <dgm:prSet presAssocID="{2740F160-7798-44EB-A82A-CA26B0A7E65A}" presName="sibTrans" presStyleLbl="node1" presStyleIdx="0" presStyleCnt="4"/>
      <dgm:spPr/>
    </dgm:pt>
    <dgm:pt modelId="{6CFC02C4-F470-468C-9765-DF436779BD8B}" type="pres">
      <dgm:prSet presAssocID="{77CF2479-BB42-4804-AE78-35C93CD929E9}" presName="dummy" presStyleCnt="0"/>
      <dgm:spPr/>
    </dgm:pt>
    <dgm:pt modelId="{840C88BC-90FD-41EB-B711-035588B1B366}" type="pres">
      <dgm:prSet presAssocID="{77CF2479-BB42-4804-AE78-35C93CD929E9}" presName="node" presStyleLbl="revTx" presStyleIdx="1" presStyleCnt="4" custScaleX="141585" custScaleY="25305" custRadScaleRad="89588" custRadScaleInc="27848">
        <dgm:presLayoutVars>
          <dgm:bulletEnabled val="1"/>
        </dgm:presLayoutVars>
      </dgm:prSet>
      <dgm:spPr/>
    </dgm:pt>
    <dgm:pt modelId="{47FC6FB7-5C82-4EE3-BDEE-F18D5062E170}" type="pres">
      <dgm:prSet presAssocID="{B184A4BC-8A5D-4F52-8D9E-7A2A24A3E719}" presName="sibTrans" presStyleLbl="node1" presStyleIdx="1" presStyleCnt="4" custAng="21214470" custScaleX="96377" custScaleY="74491" custLinFactNeighborX="2610" custLinFactNeighborY="7015"/>
      <dgm:spPr/>
    </dgm:pt>
    <dgm:pt modelId="{90DE05C2-2BA5-43A3-A445-095D6C16E40E}" type="pres">
      <dgm:prSet presAssocID="{F3E7785C-3977-4771-8397-73041517D541}" presName="dummy" presStyleCnt="0"/>
      <dgm:spPr/>
    </dgm:pt>
    <dgm:pt modelId="{8F7BDC3D-EF69-445A-8CC3-34184603FBA0}" type="pres">
      <dgm:prSet presAssocID="{F3E7785C-3977-4771-8397-73041517D541}" presName="node" presStyleLbl="revTx" presStyleIdx="2" presStyleCnt="4" custScaleY="25305" custRadScaleRad="118796" custRadScaleInc="-69451">
        <dgm:presLayoutVars>
          <dgm:bulletEnabled val="1"/>
        </dgm:presLayoutVars>
      </dgm:prSet>
      <dgm:spPr/>
    </dgm:pt>
    <dgm:pt modelId="{2A654820-E687-4ED5-919C-70A3993C221D}" type="pres">
      <dgm:prSet presAssocID="{F8799BD0-9314-4A21-A5E8-385100D41014}" presName="sibTrans" presStyleLbl="node1" presStyleIdx="2" presStyleCnt="4"/>
      <dgm:spPr/>
    </dgm:pt>
    <dgm:pt modelId="{B2DD48D6-750F-4EFE-A3D6-A5E6FCD91A10}" type="pres">
      <dgm:prSet presAssocID="{96451FD0-6245-4545-8B8D-ADC812A8DB9A}" presName="dummy" presStyleCnt="0"/>
      <dgm:spPr/>
    </dgm:pt>
    <dgm:pt modelId="{364621F6-760B-4F2C-902C-FB28051B0376}" type="pres">
      <dgm:prSet presAssocID="{96451FD0-6245-4545-8B8D-ADC812A8DB9A}" presName="node" presStyleLbl="revTx" presStyleIdx="3" presStyleCnt="4" custScaleX="143727" custScaleY="30714" custRadScaleRad="122659" custRadScaleInc="-98628">
        <dgm:presLayoutVars>
          <dgm:bulletEnabled val="1"/>
        </dgm:presLayoutVars>
      </dgm:prSet>
      <dgm:spPr/>
    </dgm:pt>
    <dgm:pt modelId="{67806147-5795-4A97-A7B3-054141918767}" type="pres">
      <dgm:prSet presAssocID="{E541F504-A2D4-48A8-8E9B-BD29E7FB35B8}" presName="sibTrans" presStyleLbl="node1" presStyleIdx="3" presStyleCnt="4"/>
      <dgm:spPr/>
    </dgm:pt>
  </dgm:ptLst>
  <dgm:cxnLst>
    <dgm:cxn modelId="{56039E0F-0B43-4954-B47D-2B1508D16DAF}" type="presOf" srcId="{A9F1E644-DDB6-44BB-9315-D1D67C974017}" destId="{2479BAA2-A8AC-41F5-AB84-C87FD9EF50EF}" srcOrd="0" destOrd="0" presId="urn:microsoft.com/office/officeart/2005/8/layout/cycle1"/>
    <dgm:cxn modelId="{567D072A-540D-4597-9073-31CAE1D98934}" srcId="{A9F1E644-DDB6-44BB-9315-D1D67C974017}" destId="{282F7DCF-439A-4EAB-9DB5-81313757AED6}" srcOrd="0" destOrd="0" parTransId="{F32BA518-9E45-45D5-9AC8-234F7ECC1593}" sibTransId="{2740F160-7798-44EB-A82A-CA26B0A7E65A}"/>
    <dgm:cxn modelId="{ECD50D3E-CA37-445C-8E6B-945BE3411355}" type="presOf" srcId="{F3E7785C-3977-4771-8397-73041517D541}" destId="{8F7BDC3D-EF69-445A-8CC3-34184603FBA0}" srcOrd="0" destOrd="0" presId="urn:microsoft.com/office/officeart/2005/8/layout/cycle1"/>
    <dgm:cxn modelId="{3381265B-0D96-482B-8B05-E2E70AA10B63}" type="presOf" srcId="{E541F504-A2D4-48A8-8E9B-BD29E7FB35B8}" destId="{67806147-5795-4A97-A7B3-054141918767}" srcOrd="0" destOrd="0" presId="urn:microsoft.com/office/officeart/2005/8/layout/cycle1"/>
    <dgm:cxn modelId="{4E55345B-73B7-4190-8BF4-176B4FDFA271}" type="presOf" srcId="{B184A4BC-8A5D-4F52-8D9E-7A2A24A3E719}" destId="{47FC6FB7-5C82-4EE3-BDEE-F18D5062E170}" srcOrd="0" destOrd="0" presId="urn:microsoft.com/office/officeart/2005/8/layout/cycle1"/>
    <dgm:cxn modelId="{F45C2A5E-71CC-4F62-A57E-79E43EBC0852}" type="presOf" srcId="{282F7DCF-439A-4EAB-9DB5-81313757AED6}" destId="{044BB422-5DEB-4809-82A7-D8483CA0943F}" srcOrd="0" destOrd="0" presId="urn:microsoft.com/office/officeart/2005/8/layout/cycle1"/>
    <dgm:cxn modelId="{D02B2C47-E6D7-4D08-B822-92041D66BF96}" srcId="{A9F1E644-DDB6-44BB-9315-D1D67C974017}" destId="{96451FD0-6245-4545-8B8D-ADC812A8DB9A}" srcOrd="3" destOrd="0" parTransId="{914087A9-2EEC-446F-945F-AC6F3172D2DE}" sibTransId="{E541F504-A2D4-48A8-8E9B-BD29E7FB35B8}"/>
    <dgm:cxn modelId="{046A9C55-66E5-46F1-B73A-6A8164B3EB76}" srcId="{A9F1E644-DDB6-44BB-9315-D1D67C974017}" destId="{77CF2479-BB42-4804-AE78-35C93CD929E9}" srcOrd="1" destOrd="0" parTransId="{5D37AEA9-8218-44A8-9F3C-3903D10465D1}" sibTransId="{B184A4BC-8A5D-4F52-8D9E-7A2A24A3E719}"/>
    <dgm:cxn modelId="{85F4FE82-78AD-4BF3-A0CC-4463954D379A}" type="presOf" srcId="{77CF2479-BB42-4804-AE78-35C93CD929E9}" destId="{840C88BC-90FD-41EB-B711-035588B1B366}" srcOrd="0" destOrd="0" presId="urn:microsoft.com/office/officeart/2005/8/layout/cycle1"/>
    <dgm:cxn modelId="{7D84BBC4-F9E9-45F1-BCB4-37D1BC509C54}" type="presOf" srcId="{F8799BD0-9314-4A21-A5E8-385100D41014}" destId="{2A654820-E687-4ED5-919C-70A3993C221D}" srcOrd="0" destOrd="0" presId="urn:microsoft.com/office/officeart/2005/8/layout/cycle1"/>
    <dgm:cxn modelId="{962467EB-A786-464F-9F78-71508FC52593}" type="presOf" srcId="{96451FD0-6245-4545-8B8D-ADC812A8DB9A}" destId="{364621F6-760B-4F2C-902C-FB28051B0376}" srcOrd="0" destOrd="0" presId="urn:microsoft.com/office/officeart/2005/8/layout/cycle1"/>
    <dgm:cxn modelId="{5347E4EE-6714-448B-9E9A-9FCC50D471B6}" type="presOf" srcId="{2740F160-7798-44EB-A82A-CA26B0A7E65A}" destId="{68825F16-DBEF-40EE-B9CF-EB90F594FBED}" srcOrd="0" destOrd="0" presId="urn:microsoft.com/office/officeart/2005/8/layout/cycle1"/>
    <dgm:cxn modelId="{0534F7FD-042A-4591-B3DE-41AB3F0CEA75}" srcId="{A9F1E644-DDB6-44BB-9315-D1D67C974017}" destId="{F3E7785C-3977-4771-8397-73041517D541}" srcOrd="2" destOrd="0" parTransId="{BF50AC47-6FDD-4D31-AFF4-FB281216479A}" sibTransId="{F8799BD0-9314-4A21-A5E8-385100D41014}"/>
    <dgm:cxn modelId="{10D07329-AFC4-4FA0-99C4-947A0EFBF32E}" type="presParOf" srcId="{2479BAA2-A8AC-41F5-AB84-C87FD9EF50EF}" destId="{0750A04A-92ED-410D-84F4-8D9B7A0708EA}" srcOrd="0" destOrd="0" presId="urn:microsoft.com/office/officeart/2005/8/layout/cycle1"/>
    <dgm:cxn modelId="{AFF12DC8-2E49-4276-A2A4-DF3FE277FEF7}" type="presParOf" srcId="{2479BAA2-A8AC-41F5-AB84-C87FD9EF50EF}" destId="{044BB422-5DEB-4809-82A7-D8483CA0943F}" srcOrd="1" destOrd="0" presId="urn:microsoft.com/office/officeart/2005/8/layout/cycle1"/>
    <dgm:cxn modelId="{D40D9494-DD39-4AC6-93BA-78CFD8358291}" type="presParOf" srcId="{2479BAA2-A8AC-41F5-AB84-C87FD9EF50EF}" destId="{68825F16-DBEF-40EE-B9CF-EB90F594FBED}" srcOrd="2" destOrd="0" presId="urn:microsoft.com/office/officeart/2005/8/layout/cycle1"/>
    <dgm:cxn modelId="{245C08C5-6EA7-46AA-90F2-E248AB7799E6}" type="presParOf" srcId="{2479BAA2-A8AC-41F5-AB84-C87FD9EF50EF}" destId="{6CFC02C4-F470-468C-9765-DF436779BD8B}" srcOrd="3" destOrd="0" presId="urn:microsoft.com/office/officeart/2005/8/layout/cycle1"/>
    <dgm:cxn modelId="{A1798187-2DAC-4BCE-B96E-1329209E6385}" type="presParOf" srcId="{2479BAA2-A8AC-41F5-AB84-C87FD9EF50EF}" destId="{840C88BC-90FD-41EB-B711-035588B1B366}" srcOrd="4" destOrd="0" presId="urn:microsoft.com/office/officeart/2005/8/layout/cycle1"/>
    <dgm:cxn modelId="{357CCBEF-7218-4A2D-A121-5674A9721562}" type="presParOf" srcId="{2479BAA2-A8AC-41F5-AB84-C87FD9EF50EF}" destId="{47FC6FB7-5C82-4EE3-BDEE-F18D5062E170}" srcOrd="5" destOrd="0" presId="urn:microsoft.com/office/officeart/2005/8/layout/cycle1"/>
    <dgm:cxn modelId="{342264A0-89A8-419F-924E-118F5295D5EE}" type="presParOf" srcId="{2479BAA2-A8AC-41F5-AB84-C87FD9EF50EF}" destId="{90DE05C2-2BA5-43A3-A445-095D6C16E40E}" srcOrd="6" destOrd="0" presId="urn:microsoft.com/office/officeart/2005/8/layout/cycle1"/>
    <dgm:cxn modelId="{BC79A94F-06C4-42DF-82A4-811F8A59183A}" type="presParOf" srcId="{2479BAA2-A8AC-41F5-AB84-C87FD9EF50EF}" destId="{8F7BDC3D-EF69-445A-8CC3-34184603FBA0}" srcOrd="7" destOrd="0" presId="urn:microsoft.com/office/officeart/2005/8/layout/cycle1"/>
    <dgm:cxn modelId="{B015393C-EE70-4B7E-8E5A-08AD0BB1A9F4}" type="presParOf" srcId="{2479BAA2-A8AC-41F5-AB84-C87FD9EF50EF}" destId="{2A654820-E687-4ED5-919C-70A3993C221D}" srcOrd="8" destOrd="0" presId="urn:microsoft.com/office/officeart/2005/8/layout/cycle1"/>
    <dgm:cxn modelId="{826FEAA2-348E-48AB-A743-10C95E0783C4}" type="presParOf" srcId="{2479BAA2-A8AC-41F5-AB84-C87FD9EF50EF}" destId="{B2DD48D6-750F-4EFE-A3D6-A5E6FCD91A10}" srcOrd="9" destOrd="0" presId="urn:microsoft.com/office/officeart/2005/8/layout/cycle1"/>
    <dgm:cxn modelId="{49F12CDF-A72B-4E42-AAF4-D2B0F01A9209}" type="presParOf" srcId="{2479BAA2-A8AC-41F5-AB84-C87FD9EF50EF}" destId="{364621F6-760B-4F2C-902C-FB28051B0376}" srcOrd="10" destOrd="0" presId="urn:microsoft.com/office/officeart/2005/8/layout/cycle1"/>
    <dgm:cxn modelId="{25E846E2-B5FA-48FF-809D-2B274058A95C}" type="presParOf" srcId="{2479BAA2-A8AC-41F5-AB84-C87FD9EF50EF}" destId="{67806147-5795-4A97-A7B3-05414191876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990CA8-9138-4726-B263-D81EA69529D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3E323D4-0814-4609-B39D-ACC8F8CF9379}">
      <dgm:prSet phldrT="[Text]" phldr="1"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977D0901-4B0B-4DF5-A850-29A9886B5D3C}" type="parTrans" cxnId="{ADBA9D3D-520A-4616-92A1-8A3F9CF8857A}">
      <dgm:prSet/>
      <dgm:spPr/>
      <dgm:t>
        <a:bodyPr/>
        <a:lstStyle/>
        <a:p>
          <a:endParaRPr lang="en-IN"/>
        </a:p>
      </dgm:t>
    </dgm:pt>
    <dgm:pt modelId="{24366915-9DE8-4DDA-9519-DD8DBDD08280}" type="sibTrans" cxnId="{ADBA9D3D-520A-4616-92A1-8A3F9CF8857A}">
      <dgm:prSet/>
      <dgm:spPr/>
      <dgm:t>
        <a:bodyPr/>
        <a:lstStyle/>
        <a:p>
          <a:endParaRPr lang="en-IN"/>
        </a:p>
      </dgm:t>
    </dgm:pt>
    <dgm:pt modelId="{9D110AAD-09C6-4DAF-963A-CB0CC55126A0}">
      <dgm:prSet phldrT="[Text]" phldr="1"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33D34897-2AEA-492B-AF23-0CD1B33C0163}" type="parTrans" cxnId="{FC891401-0731-4EAE-9C30-B3C7D9B1FCFF}">
      <dgm:prSet/>
      <dgm:spPr/>
      <dgm:t>
        <a:bodyPr/>
        <a:lstStyle/>
        <a:p>
          <a:endParaRPr lang="en-IN"/>
        </a:p>
      </dgm:t>
    </dgm:pt>
    <dgm:pt modelId="{9C0CB823-4519-471D-86CD-43D451A18726}" type="sibTrans" cxnId="{FC891401-0731-4EAE-9C30-B3C7D9B1FCFF}">
      <dgm:prSet/>
      <dgm:spPr/>
      <dgm:t>
        <a:bodyPr/>
        <a:lstStyle/>
        <a:p>
          <a:endParaRPr lang="en-IN"/>
        </a:p>
      </dgm:t>
    </dgm:pt>
    <dgm:pt modelId="{28AE5B66-F820-4C98-BAE6-16CF40357B89}">
      <dgm:prSet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AC468623-3C6A-48B4-A0F0-17BCCED7E66F}" type="parTrans" cxnId="{7E79246C-9C07-4BF8-879A-C4F587C0B02C}">
      <dgm:prSet/>
      <dgm:spPr/>
      <dgm:t>
        <a:bodyPr/>
        <a:lstStyle/>
        <a:p>
          <a:endParaRPr lang="en-IN"/>
        </a:p>
      </dgm:t>
    </dgm:pt>
    <dgm:pt modelId="{12C8B6E7-6775-4DAF-91F3-2637B2A229BD}" type="sibTrans" cxnId="{7E79246C-9C07-4BF8-879A-C4F587C0B02C}">
      <dgm:prSet/>
      <dgm:spPr/>
      <dgm:t>
        <a:bodyPr/>
        <a:lstStyle/>
        <a:p>
          <a:endParaRPr lang="en-IN"/>
        </a:p>
      </dgm:t>
    </dgm:pt>
    <dgm:pt modelId="{46D15FB3-43A4-4B0B-88BB-EAFD92E2E56E}">
      <dgm:prSet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0C5E9F00-906D-4185-88BD-0C62CE81B00B}" type="parTrans" cxnId="{ED885533-D87F-46D3-81D6-7BCB2B2F7CFB}">
      <dgm:prSet/>
      <dgm:spPr/>
      <dgm:t>
        <a:bodyPr/>
        <a:lstStyle/>
        <a:p>
          <a:endParaRPr lang="en-IN"/>
        </a:p>
      </dgm:t>
    </dgm:pt>
    <dgm:pt modelId="{753DB890-0DB4-4A63-9679-CF95C7D81619}" type="sibTrans" cxnId="{ED885533-D87F-46D3-81D6-7BCB2B2F7CFB}">
      <dgm:prSet/>
      <dgm:spPr/>
      <dgm:t>
        <a:bodyPr/>
        <a:lstStyle/>
        <a:p>
          <a:endParaRPr lang="en-IN"/>
        </a:p>
      </dgm:t>
    </dgm:pt>
    <dgm:pt modelId="{6041DE85-2E41-4896-BB70-2E1FF1A9DE6E}">
      <dgm:prSet phldrT="[Text]" phldr="1"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1F84BDA1-8CA9-49E0-92BC-0E7A2B398D0E}" type="sibTrans" cxnId="{6609E703-7D46-4C99-A097-AFBBFA23E50A}">
      <dgm:prSet/>
      <dgm:spPr/>
      <dgm:t>
        <a:bodyPr/>
        <a:lstStyle/>
        <a:p>
          <a:endParaRPr lang="en-IN"/>
        </a:p>
      </dgm:t>
    </dgm:pt>
    <dgm:pt modelId="{844C51C2-A658-46DA-82BF-6F75199C05F5}" type="parTrans" cxnId="{6609E703-7D46-4C99-A097-AFBBFA23E50A}">
      <dgm:prSet/>
      <dgm:spPr/>
      <dgm:t>
        <a:bodyPr/>
        <a:lstStyle/>
        <a:p>
          <a:endParaRPr lang="en-IN"/>
        </a:p>
      </dgm:t>
    </dgm:pt>
    <dgm:pt modelId="{4FCB4D35-C766-4A7E-BCCE-CFE310E929F3}" type="pres">
      <dgm:prSet presAssocID="{5B990CA8-9138-4726-B263-D81EA69529D5}" presName="CompostProcess" presStyleCnt="0">
        <dgm:presLayoutVars>
          <dgm:dir/>
          <dgm:resizeHandles val="exact"/>
        </dgm:presLayoutVars>
      </dgm:prSet>
      <dgm:spPr/>
    </dgm:pt>
    <dgm:pt modelId="{0604CF72-D316-4912-8F12-92D4A9907C1D}" type="pres">
      <dgm:prSet presAssocID="{5B990CA8-9138-4726-B263-D81EA69529D5}" presName="arrow" presStyleLbl="bgShp" presStyleIdx="0" presStyleCnt="1" custScaleX="117647" custLinFactNeighborX="7673" custLinFactNeighborY="77830"/>
      <dgm:spPr>
        <a:solidFill>
          <a:srgbClr val="A5827A"/>
        </a:solidFill>
      </dgm:spPr>
    </dgm:pt>
    <dgm:pt modelId="{5D2A1E8D-857C-401F-88DB-F088B737F3F1}" type="pres">
      <dgm:prSet presAssocID="{5B990CA8-9138-4726-B263-D81EA69529D5}" presName="linearProcess" presStyleCnt="0"/>
      <dgm:spPr/>
    </dgm:pt>
    <dgm:pt modelId="{4C39EA1A-A3BB-44A8-84FA-5373CEDFA358}" type="pres">
      <dgm:prSet presAssocID="{6041DE85-2E41-4896-BB70-2E1FF1A9DE6E}" presName="textNode" presStyleLbl="node1" presStyleIdx="0" presStyleCnt="5">
        <dgm:presLayoutVars>
          <dgm:bulletEnabled val="1"/>
        </dgm:presLayoutVars>
      </dgm:prSet>
      <dgm:spPr/>
    </dgm:pt>
    <dgm:pt modelId="{66DB693B-7604-4D7F-81FA-21E2C9A1C625}" type="pres">
      <dgm:prSet presAssocID="{1F84BDA1-8CA9-49E0-92BC-0E7A2B398D0E}" presName="sibTrans" presStyleCnt="0"/>
      <dgm:spPr/>
    </dgm:pt>
    <dgm:pt modelId="{18BF4622-6E01-4E41-BEC5-E490B4F20F4E}" type="pres">
      <dgm:prSet presAssocID="{28AE5B66-F820-4C98-BAE6-16CF40357B89}" presName="textNode" presStyleLbl="node1" presStyleIdx="1" presStyleCnt="5">
        <dgm:presLayoutVars>
          <dgm:bulletEnabled val="1"/>
        </dgm:presLayoutVars>
      </dgm:prSet>
      <dgm:spPr/>
    </dgm:pt>
    <dgm:pt modelId="{4D07F1E1-4769-4BB7-B7D2-67CF4696BF11}" type="pres">
      <dgm:prSet presAssocID="{12C8B6E7-6775-4DAF-91F3-2637B2A229BD}" presName="sibTrans" presStyleCnt="0"/>
      <dgm:spPr/>
    </dgm:pt>
    <dgm:pt modelId="{24E937ED-2BD4-4592-8D16-42F049F46878}" type="pres">
      <dgm:prSet presAssocID="{46D15FB3-43A4-4B0B-88BB-EAFD92E2E56E}" presName="textNode" presStyleLbl="node1" presStyleIdx="2" presStyleCnt="5">
        <dgm:presLayoutVars>
          <dgm:bulletEnabled val="1"/>
        </dgm:presLayoutVars>
      </dgm:prSet>
      <dgm:spPr/>
    </dgm:pt>
    <dgm:pt modelId="{D9836CF4-B1E1-4540-9EE4-6C2FB5488539}" type="pres">
      <dgm:prSet presAssocID="{753DB890-0DB4-4A63-9679-CF95C7D81619}" presName="sibTrans" presStyleCnt="0"/>
      <dgm:spPr/>
    </dgm:pt>
    <dgm:pt modelId="{0B0CDFDC-1876-45E0-AB41-DD367FDE80FE}" type="pres">
      <dgm:prSet presAssocID="{F3E323D4-0814-4609-B39D-ACC8F8CF9379}" presName="textNode" presStyleLbl="node1" presStyleIdx="3" presStyleCnt="5">
        <dgm:presLayoutVars>
          <dgm:bulletEnabled val="1"/>
        </dgm:presLayoutVars>
      </dgm:prSet>
      <dgm:spPr/>
    </dgm:pt>
    <dgm:pt modelId="{668A94B9-F123-4686-9E66-1E82CEF9B008}" type="pres">
      <dgm:prSet presAssocID="{24366915-9DE8-4DDA-9519-DD8DBDD08280}" presName="sibTrans" presStyleCnt="0"/>
      <dgm:spPr/>
    </dgm:pt>
    <dgm:pt modelId="{B9175F0C-7A98-41AA-AB23-F4CFDF688C77}" type="pres">
      <dgm:prSet presAssocID="{9D110AAD-09C6-4DAF-963A-CB0CC55126A0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C891401-0731-4EAE-9C30-B3C7D9B1FCFF}" srcId="{5B990CA8-9138-4726-B263-D81EA69529D5}" destId="{9D110AAD-09C6-4DAF-963A-CB0CC55126A0}" srcOrd="4" destOrd="0" parTransId="{33D34897-2AEA-492B-AF23-0CD1B33C0163}" sibTransId="{9C0CB823-4519-471D-86CD-43D451A18726}"/>
    <dgm:cxn modelId="{6609E703-7D46-4C99-A097-AFBBFA23E50A}" srcId="{5B990CA8-9138-4726-B263-D81EA69529D5}" destId="{6041DE85-2E41-4896-BB70-2E1FF1A9DE6E}" srcOrd="0" destOrd="0" parTransId="{844C51C2-A658-46DA-82BF-6F75199C05F5}" sibTransId="{1F84BDA1-8CA9-49E0-92BC-0E7A2B398D0E}"/>
    <dgm:cxn modelId="{1A6BF309-0639-42DB-831A-EE8955931599}" type="presOf" srcId="{6041DE85-2E41-4896-BB70-2E1FF1A9DE6E}" destId="{4C39EA1A-A3BB-44A8-84FA-5373CEDFA358}" srcOrd="0" destOrd="0" presId="urn:microsoft.com/office/officeart/2005/8/layout/hProcess9"/>
    <dgm:cxn modelId="{3356C117-00C2-4441-B614-43E6E9676BCB}" type="presOf" srcId="{28AE5B66-F820-4C98-BAE6-16CF40357B89}" destId="{18BF4622-6E01-4E41-BEC5-E490B4F20F4E}" srcOrd="0" destOrd="0" presId="urn:microsoft.com/office/officeart/2005/8/layout/hProcess9"/>
    <dgm:cxn modelId="{201BFF2E-37D2-4BDC-B0DC-438C0657323B}" type="presOf" srcId="{F3E323D4-0814-4609-B39D-ACC8F8CF9379}" destId="{0B0CDFDC-1876-45E0-AB41-DD367FDE80FE}" srcOrd="0" destOrd="0" presId="urn:microsoft.com/office/officeart/2005/8/layout/hProcess9"/>
    <dgm:cxn modelId="{ED885533-D87F-46D3-81D6-7BCB2B2F7CFB}" srcId="{5B990CA8-9138-4726-B263-D81EA69529D5}" destId="{46D15FB3-43A4-4B0B-88BB-EAFD92E2E56E}" srcOrd="2" destOrd="0" parTransId="{0C5E9F00-906D-4185-88BD-0C62CE81B00B}" sibTransId="{753DB890-0DB4-4A63-9679-CF95C7D81619}"/>
    <dgm:cxn modelId="{ADBA9D3D-520A-4616-92A1-8A3F9CF8857A}" srcId="{5B990CA8-9138-4726-B263-D81EA69529D5}" destId="{F3E323D4-0814-4609-B39D-ACC8F8CF9379}" srcOrd="3" destOrd="0" parTransId="{977D0901-4B0B-4DF5-A850-29A9886B5D3C}" sibTransId="{24366915-9DE8-4DDA-9519-DD8DBDD08280}"/>
    <dgm:cxn modelId="{7E79246C-9C07-4BF8-879A-C4F587C0B02C}" srcId="{5B990CA8-9138-4726-B263-D81EA69529D5}" destId="{28AE5B66-F820-4C98-BAE6-16CF40357B89}" srcOrd="1" destOrd="0" parTransId="{AC468623-3C6A-48B4-A0F0-17BCCED7E66F}" sibTransId="{12C8B6E7-6775-4DAF-91F3-2637B2A229BD}"/>
    <dgm:cxn modelId="{FD8F7E4F-40A5-4453-AB9B-0ED658F62694}" type="presOf" srcId="{9D110AAD-09C6-4DAF-963A-CB0CC55126A0}" destId="{B9175F0C-7A98-41AA-AB23-F4CFDF688C77}" srcOrd="0" destOrd="0" presId="urn:microsoft.com/office/officeart/2005/8/layout/hProcess9"/>
    <dgm:cxn modelId="{9606F59A-4F94-4017-99B2-534B3BE61246}" type="presOf" srcId="{5B990CA8-9138-4726-B263-D81EA69529D5}" destId="{4FCB4D35-C766-4A7E-BCCE-CFE310E929F3}" srcOrd="0" destOrd="0" presId="urn:microsoft.com/office/officeart/2005/8/layout/hProcess9"/>
    <dgm:cxn modelId="{EFE739A1-A226-4BAA-B640-79E255C0ABC9}" type="presOf" srcId="{46D15FB3-43A4-4B0B-88BB-EAFD92E2E56E}" destId="{24E937ED-2BD4-4592-8D16-42F049F46878}" srcOrd="0" destOrd="0" presId="urn:microsoft.com/office/officeart/2005/8/layout/hProcess9"/>
    <dgm:cxn modelId="{902A5C01-9E98-4DE3-BD2D-077CAEF93B64}" type="presParOf" srcId="{4FCB4D35-C766-4A7E-BCCE-CFE310E929F3}" destId="{0604CF72-D316-4912-8F12-92D4A9907C1D}" srcOrd="0" destOrd="0" presId="urn:microsoft.com/office/officeart/2005/8/layout/hProcess9"/>
    <dgm:cxn modelId="{764229D6-5B6E-458D-8E9E-DB289E996806}" type="presParOf" srcId="{4FCB4D35-C766-4A7E-BCCE-CFE310E929F3}" destId="{5D2A1E8D-857C-401F-88DB-F088B737F3F1}" srcOrd="1" destOrd="0" presId="urn:microsoft.com/office/officeart/2005/8/layout/hProcess9"/>
    <dgm:cxn modelId="{04965253-4F86-4253-AD2A-3D8BD7C8A36C}" type="presParOf" srcId="{5D2A1E8D-857C-401F-88DB-F088B737F3F1}" destId="{4C39EA1A-A3BB-44A8-84FA-5373CEDFA358}" srcOrd="0" destOrd="0" presId="urn:microsoft.com/office/officeart/2005/8/layout/hProcess9"/>
    <dgm:cxn modelId="{1CA590D7-0CBA-4829-A81A-16376E427672}" type="presParOf" srcId="{5D2A1E8D-857C-401F-88DB-F088B737F3F1}" destId="{66DB693B-7604-4D7F-81FA-21E2C9A1C625}" srcOrd="1" destOrd="0" presId="urn:microsoft.com/office/officeart/2005/8/layout/hProcess9"/>
    <dgm:cxn modelId="{1438BDC2-4A1B-4FC7-B7C9-E98EF203B476}" type="presParOf" srcId="{5D2A1E8D-857C-401F-88DB-F088B737F3F1}" destId="{18BF4622-6E01-4E41-BEC5-E490B4F20F4E}" srcOrd="2" destOrd="0" presId="urn:microsoft.com/office/officeart/2005/8/layout/hProcess9"/>
    <dgm:cxn modelId="{41C28929-40F8-43BF-AF05-FBD0AF483C4B}" type="presParOf" srcId="{5D2A1E8D-857C-401F-88DB-F088B737F3F1}" destId="{4D07F1E1-4769-4BB7-B7D2-67CF4696BF11}" srcOrd="3" destOrd="0" presId="urn:microsoft.com/office/officeart/2005/8/layout/hProcess9"/>
    <dgm:cxn modelId="{D585FB10-C237-40C0-B6F4-AF6CD6CBE45F}" type="presParOf" srcId="{5D2A1E8D-857C-401F-88DB-F088B737F3F1}" destId="{24E937ED-2BD4-4592-8D16-42F049F46878}" srcOrd="4" destOrd="0" presId="urn:microsoft.com/office/officeart/2005/8/layout/hProcess9"/>
    <dgm:cxn modelId="{E839E400-DE84-40D2-82CB-4EAE15AEED3F}" type="presParOf" srcId="{5D2A1E8D-857C-401F-88DB-F088B737F3F1}" destId="{D9836CF4-B1E1-4540-9EE4-6C2FB5488539}" srcOrd="5" destOrd="0" presId="urn:microsoft.com/office/officeart/2005/8/layout/hProcess9"/>
    <dgm:cxn modelId="{36A6C22C-EEA8-4F33-BC4F-22FACF5018AD}" type="presParOf" srcId="{5D2A1E8D-857C-401F-88DB-F088B737F3F1}" destId="{0B0CDFDC-1876-45E0-AB41-DD367FDE80FE}" srcOrd="6" destOrd="0" presId="urn:microsoft.com/office/officeart/2005/8/layout/hProcess9"/>
    <dgm:cxn modelId="{827345DA-8BAC-4BB9-A15A-BF70333A3EF6}" type="presParOf" srcId="{5D2A1E8D-857C-401F-88DB-F088B737F3F1}" destId="{668A94B9-F123-4686-9E66-1E82CEF9B008}" srcOrd="7" destOrd="0" presId="urn:microsoft.com/office/officeart/2005/8/layout/hProcess9"/>
    <dgm:cxn modelId="{33CEA1F0-E6CC-4EAF-AAF9-BC566958A5EA}" type="presParOf" srcId="{5D2A1E8D-857C-401F-88DB-F088B737F3F1}" destId="{B9175F0C-7A98-41AA-AB23-F4CFDF688C77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076F11-54B4-454E-938D-090BD78CF77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75363EF-9874-4A34-832C-CE16DFC7A156}">
      <dgm:prSet phldrT="[Text]" custT="1"/>
      <dgm:spPr>
        <a:solidFill>
          <a:srgbClr val="F57600"/>
        </a:solidFill>
      </dgm:spPr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Neurons</a:t>
          </a:r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2DDD30-AE4D-416A-8E8B-86D74688F68E}" type="parTrans" cxnId="{48FB51D5-72A3-486F-9044-AD4DBA1CD7CA}">
      <dgm:prSet/>
      <dgm:spPr/>
      <dgm:t>
        <a:bodyPr/>
        <a:lstStyle/>
        <a:p>
          <a:endParaRPr lang="en-IN"/>
        </a:p>
      </dgm:t>
    </dgm:pt>
    <dgm:pt modelId="{DA05105B-E03B-4B66-9356-3D54C88310FA}" type="sibTrans" cxnId="{48FB51D5-72A3-486F-9044-AD4DBA1CD7CA}">
      <dgm:prSet/>
      <dgm:spPr/>
      <dgm:t>
        <a:bodyPr/>
        <a:lstStyle/>
        <a:p>
          <a:endParaRPr lang="en-IN"/>
        </a:p>
      </dgm:t>
    </dgm:pt>
    <dgm:pt modelId="{10708A2A-8E23-4493-B05E-4C472643280E}">
      <dgm:prSet phldrT="[Text]"/>
      <dgm:spPr/>
      <dgm:t>
        <a:bodyPr/>
        <a:lstStyle/>
        <a:p>
          <a:r>
            <a:rPr lang="en-US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Genes, Proteins, Neurotransmitter</a:t>
          </a:r>
          <a:endParaRPr lang="en-IN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679C67-55B3-47F7-8C45-0CEBA36F5F18}" type="parTrans" cxnId="{BBC45A1B-66C5-4C32-9BB7-909A79F25CDB}">
      <dgm:prSet/>
      <dgm:spPr/>
      <dgm:t>
        <a:bodyPr/>
        <a:lstStyle/>
        <a:p>
          <a:endParaRPr lang="en-IN"/>
        </a:p>
      </dgm:t>
    </dgm:pt>
    <dgm:pt modelId="{A7C28D4A-2891-444B-971A-2BB1471A0FE4}" type="sibTrans" cxnId="{BBC45A1B-66C5-4C32-9BB7-909A79F25CDB}">
      <dgm:prSet/>
      <dgm:spPr/>
      <dgm:t>
        <a:bodyPr/>
        <a:lstStyle/>
        <a:p>
          <a:endParaRPr lang="en-IN"/>
        </a:p>
      </dgm:t>
    </dgm:pt>
    <dgm:pt modelId="{4D4E4FEE-AA2C-4233-AC43-53832C5A7F34}">
      <dgm:prSet phldrT="[Text]"/>
      <dgm:spPr/>
      <dgm:t>
        <a:bodyPr/>
        <a:lstStyle/>
        <a:p>
          <a:r>
            <a:rPr lang="en-US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Biomarkers </a:t>
          </a:r>
          <a:endParaRPr lang="en-IN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F25FA9-39D1-49DF-8FC0-EB57B57F26D1}" type="parTrans" cxnId="{F5D9CB41-5457-42CC-A6E7-C271427D2D00}">
      <dgm:prSet/>
      <dgm:spPr/>
      <dgm:t>
        <a:bodyPr/>
        <a:lstStyle/>
        <a:p>
          <a:endParaRPr lang="en-IN"/>
        </a:p>
      </dgm:t>
    </dgm:pt>
    <dgm:pt modelId="{C649326F-7073-4465-9AF4-B600BA8F311A}" type="sibTrans" cxnId="{F5D9CB41-5457-42CC-A6E7-C271427D2D00}">
      <dgm:prSet/>
      <dgm:spPr/>
      <dgm:t>
        <a:bodyPr/>
        <a:lstStyle/>
        <a:p>
          <a:endParaRPr lang="en-IN"/>
        </a:p>
      </dgm:t>
    </dgm:pt>
    <dgm:pt modelId="{0BFBB313-BE19-4D79-9CEA-79A803DE4C59}">
      <dgm:prSet phldrT="[Text]" custT="1"/>
      <dgm:spPr>
        <a:solidFill>
          <a:srgbClr val="F57600"/>
        </a:solidFill>
      </dgm:spPr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Networks</a:t>
          </a:r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17AECA-5D38-4623-9268-9B898667AA73}" type="parTrans" cxnId="{71156820-256C-4344-9DD5-4C3CDDF8F28C}">
      <dgm:prSet/>
      <dgm:spPr/>
      <dgm:t>
        <a:bodyPr/>
        <a:lstStyle/>
        <a:p>
          <a:endParaRPr lang="en-IN"/>
        </a:p>
      </dgm:t>
    </dgm:pt>
    <dgm:pt modelId="{82ABF57B-6586-466B-9BD8-A4ED6FEC8BFA}" type="sibTrans" cxnId="{71156820-256C-4344-9DD5-4C3CDDF8F28C}">
      <dgm:prSet/>
      <dgm:spPr/>
      <dgm:t>
        <a:bodyPr/>
        <a:lstStyle/>
        <a:p>
          <a:endParaRPr lang="en-IN"/>
        </a:p>
      </dgm:t>
    </dgm:pt>
    <dgm:pt modelId="{D30E2CA3-8B55-473C-9A13-D56D3F4BC05E}">
      <dgm:prSet phldrT="[Text]"/>
      <dgm:spPr/>
      <dgm:t>
        <a:bodyPr/>
        <a:lstStyle/>
        <a:p>
          <a:r>
            <a:rPr lang="en-US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Single neurons</a:t>
          </a:r>
          <a:endParaRPr lang="en-IN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2AEFFA-C7F2-4593-9836-18B9D08CC3EF}" type="parTrans" cxnId="{EA8D4631-8C09-46EA-BE40-636737655ABF}">
      <dgm:prSet/>
      <dgm:spPr/>
      <dgm:t>
        <a:bodyPr/>
        <a:lstStyle/>
        <a:p>
          <a:endParaRPr lang="en-IN"/>
        </a:p>
      </dgm:t>
    </dgm:pt>
    <dgm:pt modelId="{4FFA2687-BFA2-4438-AE4A-C24DA7377804}" type="sibTrans" cxnId="{EA8D4631-8C09-46EA-BE40-636737655ABF}">
      <dgm:prSet/>
      <dgm:spPr/>
      <dgm:t>
        <a:bodyPr/>
        <a:lstStyle/>
        <a:p>
          <a:endParaRPr lang="en-IN"/>
        </a:p>
      </dgm:t>
    </dgm:pt>
    <dgm:pt modelId="{703A6AE5-2498-499A-8707-09EDE5828318}">
      <dgm:prSet phldrT="[Text]"/>
      <dgm:spPr>
        <a:solidFill>
          <a:srgbClr val="F57600"/>
        </a:solidFill>
      </dgm:spPr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Interconnected circuits</a:t>
          </a:r>
        </a:p>
      </dgm:t>
    </dgm:pt>
    <dgm:pt modelId="{370A0C57-924E-4900-B4F7-CAFE452CDF56}" type="parTrans" cxnId="{4477247D-B38A-4989-8845-F02D605E9903}">
      <dgm:prSet/>
      <dgm:spPr/>
      <dgm:t>
        <a:bodyPr/>
        <a:lstStyle/>
        <a:p>
          <a:endParaRPr lang="en-IN"/>
        </a:p>
      </dgm:t>
    </dgm:pt>
    <dgm:pt modelId="{BC5B699C-84AB-4E02-9790-393A06B8FA8A}" type="sibTrans" cxnId="{4477247D-B38A-4989-8845-F02D605E9903}">
      <dgm:prSet/>
      <dgm:spPr/>
      <dgm:t>
        <a:bodyPr/>
        <a:lstStyle/>
        <a:p>
          <a:endParaRPr lang="en-IN"/>
        </a:p>
      </dgm:t>
    </dgm:pt>
    <dgm:pt modelId="{4F5DB748-ADBC-420E-BF20-32A34996AC2D}">
      <dgm:prSet phldrT="[Text]"/>
      <dgm:spPr/>
      <dgm:t>
        <a:bodyPr/>
        <a:lstStyle/>
        <a:p>
          <a:r>
            <a:rPr lang="en-US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Population of neurons </a:t>
          </a:r>
          <a:endParaRPr lang="en-IN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561307-71F2-4C62-96FD-C440D7A8E59B}" type="parTrans" cxnId="{58AACF97-FE94-468F-8A68-768789C4AC31}">
      <dgm:prSet/>
      <dgm:spPr/>
      <dgm:t>
        <a:bodyPr/>
        <a:lstStyle/>
        <a:p>
          <a:endParaRPr lang="en-IN"/>
        </a:p>
      </dgm:t>
    </dgm:pt>
    <dgm:pt modelId="{FDCD1A76-1910-467C-9FC6-E5D227E95AFD}" type="sibTrans" cxnId="{58AACF97-FE94-468F-8A68-768789C4AC31}">
      <dgm:prSet/>
      <dgm:spPr/>
      <dgm:t>
        <a:bodyPr/>
        <a:lstStyle/>
        <a:p>
          <a:endParaRPr lang="en-IN"/>
        </a:p>
      </dgm:t>
    </dgm:pt>
    <dgm:pt modelId="{D19F89A3-71D8-43FF-99F6-ED4911C71BE3}">
      <dgm:prSet custT="1"/>
      <dgm:spPr>
        <a:solidFill>
          <a:srgbClr val="F57600"/>
        </a:solidFill>
      </dgm:spPr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Pathways </a:t>
          </a:r>
          <a:endParaRPr lang="en-IN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A2E7CF-4FB2-4FCA-A674-9C0407162C80}" type="parTrans" cxnId="{77FE8295-ACF5-4ABE-BDA1-FB7A75A6D6CE}">
      <dgm:prSet/>
      <dgm:spPr/>
      <dgm:t>
        <a:bodyPr/>
        <a:lstStyle/>
        <a:p>
          <a:endParaRPr lang="en-IN"/>
        </a:p>
      </dgm:t>
    </dgm:pt>
    <dgm:pt modelId="{09775F51-512F-4852-B906-47D4CBBCC649}" type="sibTrans" cxnId="{77FE8295-ACF5-4ABE-BDA1-FB7A75A6D6CE}">
      <dgm:prSet/>
      <dgm:spPr/>
      <dgm:t>
        <a:bodyPr/>
        <a:lstStyle/>
        <a:p>
          <a:endParaRPr lang="en-IN"/>
        </a:p>
      </dgm:t>
    </dgm:pt>
    <dgm:pt modelId="{77BD7215-AD52-4AD5-9045-B5D37960F6CD}">
      <dgm:prSet/>
      <dgm:spPr/>
      <dgm:t>
        <a:bodyPr/>
        <a:lstStyle/>
        <a:p>
          <a:r>
            <a:rPr lang="en-US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Connections to other brain regions</a:t>
          </a:r>
          <a:endParaRPr lang="en-IN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E87B0F-8CF9-4680-8447-C38A0DB89DD2}" type="parTrans" cxnId="{7E491242-8EBF-4BAF-98FA-F429457B34E0}">
      <dgm:prSet/>
      <dgm:spPr/>
      <dgm:t>
        <a:bodyPr/>
        <a:lstStyle/>
        <a:p>
          <a:endParaRPr lang="en-IN"/>
        </a:p>
      </dgm:t>
    </dgm:pt>
    <dgm:pt modelId="{07DEC086-8D31-4100-92E5-257A6EEB7ED9}" type="sibTrans" cxnId="{7E491242-8EBF-4BAF-98FA-F429457B34E0}">
      <dgm:prSet/>
      <dgm:spPr/>
      <dgm:t>
        <a:bodyPr/>
        <a:lstStyle/>
        <a:p>
          <a:endParaRPr lang="en-IN"/>
        </a:p>
      </dgm:t>
    </dgm:pt>
    <dgm:pt modelId="{04C23288-9220-413D-AF83-297696354B7C}">
      <dgm:prSet custT="1"/>
      <dgm:spPr>
        <a:solidFill>
          <a:srgbClr val="F57600"/>
        </a:solidFill>
      </dgm:spPr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Diseases</a:t>
          </a:r>
          <a:endParaRPr lang="en-IN" sz="9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A907DC-CE44-46DB-839A-220320EB2DCB}" type="parTrans" cxnId="{DAA64445-D22D-4A9C-9245-044EA90D0E07}">
      <dgm:prSet/>
      <dgm:spPr/>
      <dgm:t>
        <a:bodyPr/>
        <a:lstStyle/>
        <a:p>
          <a:endParaRPr lang="en-IN"/>
        </a:p>
      </dgm:t>
    </dgm:pt>
    <dgm:pt modelId="{368CBB5B-763F-4B2E-BE1D-8C4C5F546928}" type="sibTrans" cxnId="{DAA64445-D22D-4A9C-9245-044EA90D0E07}">
      <dgm:prSet/>
      <dgm:spPr/>
      <dgm:t>
        <a:bodyPr/>
        <a:lstStyle/>
        <a:p>
          <a:endParaRPr lang="en-IN"/>
        </a:p>
      </dgm:t>
    </dgm:pt>
    <dgm:pt modelId="{FF27CBD2-00FE-4F20-9D07-0FF7D3AE7D1C}">
      <dgm:prSet/>
      <dgm:spPr/>
      <dgm:t>
        <a:bodyPr/>
        <a:lstStyle/>
        <a:p>
          <a:r>
            <a:rPr lang="en-US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Oscillations</a:t>
          </a:r>
          <a:endParaRPr lang="en-IN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5616D9-5E21-4536-BEB4-E733375B6F02}" type="parTrans" cxnId="{7BCA3085-DA1A-437A-B087-898AEBB02208}">
      <dgm:prSet/>
      <dgm:spPr/>
      <dgm:t>
        <a:bodyPr/>
        <a:lstStyle/>
        <a:p>
          <a:endParaRPr lang="en-IN"/>
        </a:p>
      </dgm:t>
    </dgm:pt>
    <dgm:pt modelId="{7A3F59E8-C72C-43FC-982E-667EEC0CD072}" type="sibTrans" cxnId="{7BCA3085-DA1A-437A-B087-898AEBB02208}">
      <dgm:prSet/>
      <dgm:spPr/>
      <dgm:t>
        <a:bodyPr/>
        <a:lstStyle/>
        <a:p>
          <a:endParaRPr lang="en-IN"/>
        </a:p>
      </dgm:t>
    </dgm:pt>
    <dgm:pt modelId="{02E19EA2-DEDE-4A6A-B0D5-4425A2ACC9B8}">
      <dgm:prSet phldrT="[Text]"/>
      <dgm:spPr/>
      <dgm:t>
        <a:bodyPr/>
        <a:lstStyle/>
        <a:p>
          <a:r>
            <a:rPr lang="en-US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Synapses </a:t>
          </a:r>
          <a:endParaRPr lang="en-IN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ECD5F9-DC99-4DDB-AB3C-32C3CEF4D574}" type="parTrans" cxnId="{7E770CE7-E57D-4F2C-B764-C3317A4DA1E8}">
      <dgm:prSet/>
      <dgm:spPr/>
      <dgm:t>
        <a:bodyPr/>
        <a:lstStyle/>
        <a:p>
          <a:endParaRPr lang="en-IN"/>
        </a:p>
      </dgm:t>
    </dgm:pt>
    <dgm:pt modelId="{9291DC0A-2F25-450C-822C-CBF20578C1BB}" type="sibTrans" cxnId="{7E770CE7-E57D-4F2C-B764-C3317A4DA1E8}">
      <dgm:prSet/>
      <dgm:spPr/>
      <dgm:t>
        <a:bodyPr/>
        <a:lstStyle/>
        <a:p>
          <a:endParaRPr lang="en-IN"/>
        </a:p>
      </dgm:t>
    </dgm:pt>
    <dgm:pt modelId="{56AE8833-EC6C-4041-B8A1-3DFB79C0B15F}">
      <dgm:prSet/>
      <dgm:spPr/>
      <dgm:t>
        <a:bodyPr/>
        <a:lstStyle/>
        <a:p>
          <a:r>
            <a:rPr lang="en-US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Neurodegenerative</a:t>
          </a:r>
          <a:endParaRPr lang="en-IN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D0F5C1-D1DC-4277-B00B-FD528F7A6744}" type="parTrans" cxnId="{3AA3C2BC-720A-46D1-8272-9AC8ADEF34FA}">
      <dgm:prSet/>
      <dgm:spPr/>
      <dgm:t>
        <a:bodyPr/>
        <a:lstStyle/>
        <a:p>
          <a:endParaRPr lang="en-IN"/>
        </a:p>
      </dgm:t>
    </dgm:pt>
    <dgm:pt modelId="{99C191B8-3C20-4588-B8CF-E57CE984414D}" type="sibTrans" cxnId="{3AA3C2BC-720A-46D1-8272-9AC8ADEF34FA}">
      <dgm:prSet/>
      <dgm:spPr/>
      <dgm:t>
        <a:bodyPr/>
        <a:lstStyle/>
        <a:p>
          <a:endParaRPr lang="en-IN"/>
        </a:p>
      </dgm:t>
    </dgm:pt>
    <dgm:pt modelId="{0862ECC9-528F-4D8C-B444-84C6146961F4}">
      <dgm:prSet/>
      <dgm:spPr/>
      <dgm:t>
        <a:bodyPr/>
        <a:lstStyle/>
        <a:p>
          <a:r>
            <a:rPr lang="en-US" err="1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Neuropsychatric</a:t>
          </a:r>
          <a:endParaRPr lang="en-IN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C68253-3682-4951-818F-A876A87541FE}" type="parTrans" cxnId="{360EFEC7-C6AB-4FC5-A8E9-8A0A4424D94A}">
      <dgm:prSet/>
      <dgm:spPr/>
      <dgm:t>
        <a:bodyPr/>
        <a:lstStyle/>
        <a:p>
          <a:endParaRPr lang="en-IN"/>
        </a:p>
      </dgm:t>
    </dgm:pt>
    <dgm:pt modelId="{CC980ECB-3550-46D6-9B84-F07F5EEF8AE8}" type="sibTrans" cxnId="{360EFEC7-C6AB-4FC5-A8E9-8A0A4424D94A}">
      <dgm:prSet/>
      <dgm:spPr/>
      <dgm:t>
        <a:bodyPr/>
        <a:lstStyle/>
        <a:p>
          <a:endParaRPr lang="en-IN"/>
        </a:p>
      </dgm:t>
    </dgm:pt>
    <dgm:pt modelId="{58B18520-64FC-41ED-A96E-470180E0A8A6}" type="pres">
      <dgm:prSet presAssocID="{76076F11-54B4-454E-938D-090BD78CF77A}" presName="linearFlow" presStyleCnt="0">
        <dgm:presLayoutVars>
          <dgm:dir/>
          <dgm:animLvl val="lvl"/>
          <dgm:resizeHandles val="exact"/>
        </dgm:presLayoutVars>
      </dgm:prSet>
      <dgm:spPr/>
    </dgm:pt>
    <dgm:pt modelId="{CB6AB24D-0E6D-4E7F-A9F9-A0D9C326B97B}" type="pres">
      <dgm:prSet presAssocID="{A75363EF-9874-4A34-832C-CE16DFC7A156}" presName="composite" presStyleCnt="0"/>
      <dgm:spPr/>
    </dgm:pt>
    <dgm:pt modelId="{9EED95D7-CA64-4AB5-9C6E-BFD1FC27F82E}" type="pres">
      <dgm:prSet presAssocID="{A75363EF-9874-4A34-832C-CE16DFC7A156}" presName="parentText" presStyleLbl="alignNode1" presStyleIdx="0" presStyleCnt="5" custLinFactNeighborY="88875">
        <dgm:presLayoutVars>
          <dgm:chMax val="1"/>
          <dgm:bulletEnabled val="1"/>
        </dgm:presLayoutVars>
      </dgm:prSet>
      <dgm:spPr/>
    </dgm:pt>
    <dgm:pt modelId="{CAE5105B-DF40-48AB-9C2C-81EE335EC689}" type="pres">
      <dgm:prSet presAssocID="{A75363EF-9874-4A34-832C-CE16DFC7A156}" presName="descendantText" presStyleLbl="alignAcc1" presStyleIdx="0" presStyleCnt="5" custLinFactNeighborX="919" custLinFactNeighborY="9668">
        <dgm:presLayoutVars>
          <dgm:bulletEnabled val="1"/>
        </dgm:presLayoutVars>
      </dgm:prSet>
      <dgm:spPr/>
    </dgm:pt>
    <dgm:pt modelId="{2451015F-7A10-4B90-93E3-D7AB42012003}" type="pres">
      <dgm:prSet presAssocID="{DA05105B-E03B-4B66-9356-3D54C88310FA}" presName="sp" presStyleCnt="0"/>
      <dgm:spPr/>
    </dgm:pt>
    <dgm:pt modelId="{4BD101D3-D5C1-4DD4-A6C4-7BF43F9F57C3}" type="pres">
      <dgm:prSet presAssocID="{0BFBB313-BE19-4D79-9CEA-79A803DE4C59}" presName="composite" presStyleCnt="0"/>
      <dgm:spPr/>
    </dgm:pt>
    <dgm:pt modelId="{AEBC236E-E3FE-4FE6-B24B-BC79F2A9CC6F}" type="pres">
      <dgm:prSet presAssocID="{0BFBB313-BE19-4D79-9CEA-79A803DE4C59}" presName="parentText" presStyleLbl="alignNode1" presStyleIdx="1" presStyleCnt="5" custLinFactNeighborX="-2565" custLinFactNeighborY="85547">
        <dgm:presLayoutVars>
          <dgm:chMax val="1"/>
          <dgm:bulletEnabled val="1"/>
        </dgm:presLayoutVars>
      </dgm:prSet>
      <dgm:spPr/>
    </dgm:pt>
    <dgm:pt modelId="{5E07CF86-44F7-4794-B4D3-11BB9A527EB9}" type="pres">
      <dgm:prSet presAssocID="{0BFBB313-BE19-4D79-9CEA-79A803DE4C59}" presName="descendantText" presStyleLbl="alignAcc1" presStyleIdx="1" presStyleCnt="5">
        <dgm:presLayoutVars>
          <dgm:bulletEnabled val="1"/>
        </dgm:presLayoutVars>
      </dgm:prSet>
      <dgm:spPr/>
    </dgm:pt>
    <dgm:pt modelId="{D57D6B96-F21E-40C0-9C44-03D5187F19CE}" type="pres">
      <dgm:prSet presAssocID="{82ABF57B-6586-466B-9BD8-A4ED6FEC8BFA}" presName="sp" presStyleCnt="0"/>
      <dgm:spPr/>
    </dgm:pt>
    <dgm:pt modelId="{2ED9C8D9-EA66-4A5C-A6B2-DBD81C7493BD}" type="pres">
      <dgm:prSet presAssocID="{703A6AE5-2498-499A-8707-09EDE5828318}" presName="composite" presStyleCnt="0"/>
      <dgm:spPr/>
    </dgm:pt>
    <dgm:pt modelId="{658E2F99-DFF3-4949-A412-D6BB5AEA10FE}" type="pres">
      <dgm:prSet presAssocID="{703A6AE5-2498-499A-8707-09EDE5828318}" presName="parentText" presStyleLbl="alignNode1" presStyleIdx="2" presStyleCnt="5" custLinFactNeighborX="3634" custLinFactNeighborY="87716">
        <dgm:presLayoutVars>
          <dgm:chMax val="1"/>
          <dgm:bulletEnabled val="1"/>
        </dgm:presLayoutVars>
      </dgm:prSet>
      <dgm:spPr/>
    </dgm:pt>
    <dgm:pt modelId="{F74077E6-E8D2-48F9-B77F-F4BCDD175E7E}" type="pres">
      <dgm:prSet presAssocID="{703A6AE5-2498-499A-8707-09EDE5828318}" presName="descendantText" presStyleLbl="alignAcc1" presStyleIdx="2" presStyleCnt="5">
        <dgm:presLayoutVars>
          <dgm:bulletEnabled val="1"/>
        </dgm:presLayoutVars>
      </dgm:prSet>
      <dgm:spPr/>
    </dgm:pt>
    <dgm:pt modelId="{DD656BD7-9217-4F05-9AA0-E9DBB663339D}" type="pres">
      <dgm:prSet presAssocID="{BC5B699C-84AB-4E02-9790-393A06B8FA8A}" presName="sp" presStyleCnt="0"/>
      <dgm:spPr/>
    </dgm:pt>
    <dgm:pt modelId="{17BE3AD8-8293-4514-AE00-6A6926BE9CF8}" type="pres">
      <dgm:prSet presAssocID="{D19F89A3-71D8-43FF-99F6-ED4911C71BE3}" presName="composite" presStyleCnt="0"/>
      <dgm:spPr/>
    </dgm:pt>
    <dgm:pt modelId="{90F019F0-CC7E-4D1B-B435-238C741FF930}" type="pres">
      <dgm:prSet presAssocID="{D19F89A3-71D8-43FF-99F6-ED4911C71BE3}" presName="parentText" presStyleLbl="alignNode1" presStyleIdx="3" presStyleCnt="5" custLinFactY="-100000" custLinFactNeighborX="0" custLinFactNeighborY="-163115">
        <dgm:presLayoutVars>
          <dgm:chMax val="1"/>
          <dgm:bulletEnabled val="1"/>
        </dgm:presLayoutVars>
      </dgm:prSet>
      <dgm:spPr/>
    </dgm:pt>
    <dgm:pt modelId="{0BE3688D-01DC-4EFC-B758-FDE00DAFC296}" type="pres">
      <dgm:prSet presAssocID="{D19F89A3-71D8-43FF-99F6-ED4911C71BE3}" presName="descendantText" presStyleLbl="alignAcc1" presStyleIdx="3" presStyleCnt="5" custLinFactNeighborY="0">
        <dgm:presLayoutVars>
          <dgm:bulletEnabled val="1"/>
        </dgm:presLayoutVars>
      </dgm:prSet>
      <dgm:spPr/>
    </dgm:pt>
    <dgm:pt modelId="{81DE9394-97F7-4037-8F67-00427B334CFA}" type="pres">
      <dgm:prSet presAssocID="{09775F51-512F-4852-B906-47D4CBBCC649}" presName="sp" presStyleCnt="0"/>
      <dgm:spPr/>
    </dgm:pt>
    <dgm:pt modelId="{DF3CC441-9A0E-49E6-9970-0B07C12D257E}" type="pres">
      <dgm:prSet presAssocID="{04C23288-9220-413D-AF83-297696354B7C}" presName="composite" presStyleCnt="0"/>
      <dgm:spPr/>
    </dgm:pt>
    <dgm:pt modelId="{AF8CA669-543F-4C27-843A-2E5458C0C9A3}" type="pres">
      <dgm:prSet presAssocID="{04C23288-9220-413D-AF83-297696354B7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E9BD6BF4-6F21-4233-939B-7BAF8E01CEFB}" type="pres">
      <dgm:prSet presAssocID="{04C23288-9220-413D-AF83-297696354B7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067B4304-B264-42BF-8812-AA8C7A079439}" type="presOf" srcId="{4D4E4FEE-AA2C-4233-AC43-53832C5A7F34}" destId="{CAE5105B-DF40-48AB-9C2C-81EE335EC689}" srcOrd="0" destOrd="1" presId="urn:microsoft.com/office/officeart/2005/8/layout/chevron2"/>
    <dgm:cxn modelId="{D42AB715-6168-4D77-9B4A-FC80036D8294}" type="presOf" srcId="{77BD7215-AD52-4AD5-9045-B5D37960F6CD}" destId="{0BE3688D-01DC-4EFC-B758-FDE00DAFC296}" srcOrd="0" destOrd="0" presId="urn:microsoft.com/office/officeart/2005/8/layout/chevron2"/>
    <dgm:cxn modelId="{BBC45A1B-66C5-4C32-9BB7-909A79F25CDB}" srcId="{A75363EF-9874-4A34-832C-CE16DFC7A156}" destId="{10708A2A-8E23-4493-B05E-4C472643280E}" srcOrd="0" destOrd="0" parTransId="{90679C67-55B3-47F7-8C45-0CEBA36F5F18}" sibTransId="{A7C28D4A-2891-444B-971A-2BB1471A0FE4}"/>
    <dgm:cxn modelId="{71156820-256C-4344-9DD5-4C3CDDF8F28C}" srcId="{76076F11-54B4-454E-938D-090BD78CF77A}" destId="{0BFBB313-BE19-4D79-9CEA-79A803DE4C59}" srcOrd="1" destOrd="0" parTransId="{9D17AECA-5D38-4623-9268-9B898667AA73}" sibTransId="{82ABF57B-6586-466B-9BD8-A4ED6FEC8BFA}"/>
    <dgm:cxn modelId="{15F6DF2A-6F94-4933-9C10-C19734332215}" type="presOf" srcId="{02E19EA2-DEDE-4A6A-B0D5-4425A2ACC9B8}" destId="{5E07CF86-44F7-4794-B4D3-11BB9A527EB9}" srcOrd="0" destOrd="1" presId="urn:microsoft.com/office/officeart/2005/8/layout/chevron2"/>
    <dgm:cxn modelId="{7506252F-4FAF-444C-8252-7A617BF48231}" type="presOf" srcId="{04C23288-9220-413D-AF83-297696354B7C}" destId="{AF8CA669-543F-4C27-843A-2E5458C0C9A3}" srcOrd="0" destOrd="0" presId="urn:microsoft.com/office/officeart/2005/8/layout/chevron2"/>
    <dgm:cxn modelId="{EA8D4631-8C09-46EA-BE40-636737655ABF}" srcId="{0BFBB313-BE19-4D79-9CEA-79A803DE4C59}" destId="{D30E2CA3-8B55-473C-9A13-D56D3F4BC05E}" srcOrd="0" destOrd="0" parTransId="{D62AEFFA-C7F2-4593-9836-18B9D08CC3EF}" sibTransId="{4FFA2687-BFA2-4438-AE4A-C24DA7377804}"/>
    <dgm:cxn modelId="{F5D9CB41-5457-42CC-A6E7-C271427D2D00}" srcId="{A75363EF-9874-4A34-832C-CE16DFC7A156}" destId="{4D4E4FEE-AA2C-4233-AC43-53832C5A7F34}" srcOrd="1" destOrd="0" parTransId="{7FF25FA9-39D1-49DF-8FC0-EB57B57F26D1}" sibTransId="{C649326F-7073-4465-9AF4-B600BA8F311A}"/>
    <dgm:cxn modelId="{7E491242-8EBF-4BAF-98FA-F429457B34E0}" srcId="{D19F89A3-71D8-43FF-99F6-ED4911C71BE3}" destId="{77BD7215-AD52-4AD5-9045-B5D37960F6CD}" srcOrd="0" destOrd="0" parTransId="{28E87B0F-8CF9-4680-8447-C38A0DB89DD2}" sibTransId="{07DEC086-8D31-4100-92E5-257A6EEB7ED9}"/>
    <dgm:cxn modelId="{8EE87564-20F3-4C2B-8695-B3610059FD7E}" type="presOf" srcId="{0BFBB313-BE19-4D79-9CEA-79A803DE4C59}" destId="{AEBC236E-E3FE-4FE6-B24B-BC79F2A9CC6F}" srcOrd="0" destOrd="0" presId="urn:microsoft.com/office/officeart/2005/8/layout/chevron2"/>
    <dgm:cxn modelId="{DAA64445-D22D-4A9C-9245-044EA90D0E07}" srcId="{76076F11-54B4-454E-938D-090BD78CF77A}" destId="{04C23288-9220-413D-AF83-297696354B7C}" srcOrd="4" destOrd="0" parTransId="{6BA907DC-CE44-46DB-839A-220320EB2DCB}" sibTransId="{368CBB5B-763F-4B2E-BE1D-8C4C5F546928}"/>
    <dgm:cxn modelId="{1F340A4E-ABFB-495A-A8E0-CFA344DA70AD}" type="presOf" srcId="{56AE8833-EC6C-4041-B8A1-3DFB79C0B15F}" destId="{E9BD6BF4-6F21-4233-939B-7BAF8E01CEFB}" srcOrd="0" destOrd="0" presId="urn:microsoft.com/office/officeart/2005/8/layout/chevron2"/>
    <dgm:cxn modelId="{2E445F70-DD2E-4E42-B5D7-03B6D594673B}" type="presOf" srcId="{D19F89A3-71D8-43FF-99F6-ED4911C71BE3}" destId="{90F019F0-CC7E-4D1B-B435-238C741FF930}" srcOrd="0" destOrd="0" presId="urn:microsoft.com/office/officeart/2005/8/layout/chevron2"/>
    <dgm:cxn modelId="{75CD9658-1E09-4AFA-8D2D-739DAA28BD72}" type="presOf" srcId="{76076F11-54B4-454E-938D-090BD78CF77A}" destId="{58B18520-64FC-41ED-A96E-470180E0A8A6}" srcOrd="0" destOrd="0" presId="urn:microsoft.com/office/officeart/2005/8/layout/chevron2"/>
    <dgm:cxn modelId="{534CB078-3D45-41C3-80A0-545419A513EB}" type="presOf" srcId="{0862ECC9-528F-4D8C-B444-84C6146961F4}" destId="{E9BD6BF4-6F21-4233-939B-7BAF8E01CEFB}" srcOrd="0" destOrd="1" presId="urn:microsoft.com/office/officeart/2005/8/layout/chevron2"/>
    <dgm:cxn modelId="{4477247D-B38A-4989-8845-F02D605E9903}" srcId="{76076F11-54B4-454E-938D-090BD78CF77A}" destId="{703A6AE5-2498-499A-8707-09EDE5828318}" srcOrd="2" destOrd="0" parTransId="{370A0C57-924E-4900-B4F7-CAFE452CDF56}" sibTransId="{BC5B699C-84AB-4E02-9790-393A06B8FA8A}"/>
    <dgm:cxn modelId="{95B6E584-B9BA-4472-BF3D-960DB2921F55}" type="presOf" srcId="{703A6AE5-2498-499A-8707-09EDE5828318}" destId="{658E2F99-DFF3-4949-A412-D6BB5AEA10FE}" srcOrd="0" destOrd="0" presId="urn:microsoft.com/office/officeart/2005/8/layout/chevron2"/>
    <dgm:cxn modelId="{7BCA3085-DA1A-437A-B087-898AEBB02208}" srcId="{703A6AE5-2498-499A-8707-09EDE5828318}" destId="{FF27CBD2-00FE-4F20-9D07-0FF7D3AE7D1C}" srcOrd="1" destOrd="0" parTransId="{315616D9-5E21-4536-BEB4-E733375B6F02}" sibTransId="{7A3F59E8-C72C-43FC-982E-667EEC0CD072}"/>
    <dgm:cxn modelId="{77FE8295-ACF5-4ABE-BDA1-FB7A75A6D6CE}" srcId="{76076F11-54B4-454E-938D-090BD78CF77A}" destId="{D19F89A3-71D8-43FF-99F6-ED4911C71BE3}" srcOrd="3" destOrd="0" parTransId="{A6A2E7CF-4FB2-4FCA-A674-9C0407162C80}" sibTransId="{09775F51-512F-4852-B906-47D4CBBCC649}"/>
    <dgm:cxn modelId="{58AACF97-FE94-468F-8A68-768789C4AC31}" srcId="{703A6AE5-2498-499A-8707-09EDE5828318}" destId="{4F5DB748-ADBC-420E-BF20-32A34996AC2D}" srcOrd="0" destOrd="0" parTransId="{8E561307-71F2-4C62-96FD-C440D7A8E59B}" sibTransId="{FDCD1A76-1910-467C-9FC6-E5D227E95AFD}"/>
    <dgm:cxn modelId="{3881ABB7-D58C-4AE4-B79B-319FC3CE5CAE}" type="presOf" srcId="{4F5DB748-ADBC-420E-BF20-32A34996AC2D}" destId="{F74077E6-E8D2-48F9-B77F-F4BCDD175E7E}" srcOrd="0" destOrd="0" presId="urn:microsoft.com/office/officeart/2005/8/layout/chevron2"/>
    <dgm:cxn modelId="{3AA3C2BC-720A-46D1-8272-9AC8ADEF34FA}" srcId="{04C23288-9220-413D-AF83-297696354B7C}" destId="{56AE8833-EC6C-4041-B8A1-3DFB79C0B15F}" srcOrd="0" destOrd="0" parTransId="{AED0F5C1-D1DC-4277-B00B-FD528F7A6744}" sibTransId="{99C191B8-3C20-4588-B8CF-E57CE984414D}"/>
    <dgm:cxn modelId="{360EFEC7-C6AB-4FC5-A8E9-8A0A4424D94A}" srcId="{04C23288-9220-413D-AF83-297696354B7C}" destId="{0862ECC9-528F-4D8C-B444-84C6146961F4}" srcOrd="1" destOrd="0" parTransId="{CAC68253-3682-4951-818F-A876A87541FE}" sibTransId="{CC980ECB-3550-46D6-9B84-F07F5EEF8AE8}"/>
    <dgm:cxn modelId="{27258AD2-333A-4786-A000-47EC0986E6F7}" type="presOf" srcId="{D30E2CA3-8B55-473C-9A13-D56D3F4BC05E}" destId="{5E07CF86-44F7-4794-B4D3-11BB9A527EB9}" srcOrd="0" destOrd="0" presId="urn:microsoft.com/office/officeart/2005/8/layout/chevron2"/>
    <dgm:cxn modelId="{3356D9D2-0D6A-4498-B9BE-051E3EE3CB6D}" type="presOf" srcId="{A75363EF-9874-4A34-832C-CE16DFC7A156}" destId="{9EED95D7-CA64-4AB5-9C6E-BFD1FC27F82E}" srcOrd="0" destOrd="0" presId="urn:microsoft.com/office/officeart/2005/8/layout/chevron2"/>
    <dgm:cxn modelId="{48FB51D5-72A3-486F-9044-AD4DBA1CD7CA}" srcId="{76076F11-54B4-454E-938D-090BD78CF77A}" destId="{A75363EF-9874-4A34-832C-CE16DFC7A156}" srcOrd="0" destOrd="0" parTransId="{CA2DDD30-AE4D-416A-8E8B-86D74688F68E}" sibTransId="{DA05105B-E03B-4B66-9356-3D54C88310FA}"/>
    <dgm:cxn modelId="{B8070CDA-7F75-4628-8097-DD3BB1312528}" type="presOf" srcId="{10708A2A-8E23-4493-B05E-4C472643280E}" destId="{CAE5105B-DF40-48AB-9C2C-81EE335EC689}" srcOrd="0" destOrd="0" presId="urn:microsoft.com/office/officeart/2005/8/layout/chevron2"/>
    <dgm:cxn modelId="{7E770CE7-E57D-4F2C-B764-C3317A4DA1E8}" srcId="{0BFBB313-BE19-4D79-9CEA-79A803DE4C59}" destId="{02E19EA2-DEDE-4A6A-B0D5-4425A2ACC9B8}" srcOrd="1" destOrd="0" parTransId="{8EECD5F9-DC99-4DDB-AB3C-32C3CEF4D574}" sibTransId="{9291DC0A-2F25-450C-822C-CBF20578C1BB}"/>
    <dgm:cxn modelId="{F31F85EB-CA81-4AAD-A73A-BA7B485AF7F8}" type="presOf" srcId="{FF27CBD2-00FE-4F20-9D07-0FF7D3AE7D1C}" destId="{F74077E6-E8D2-48F9-B77F-F4BCDD175E7E}" srcOrd="0" destOrd="1" presId="urn:microsoft.com/office/officeart/2005/8/layout/chevron2"/>
    <dgm:cxn modelId="{EC6CE402-9F35-4BB2-A4A0-176B08CB73FB}" type="presParOf" srcId="{58B18520-64FC-41ED-A96E-470180E0A8A6}" destId="{CB6AB24D-0E6D-4E7F-A9F9-A0D9C326B97B}" srcOrd="0" destOrd="0" presId="urn:microsoft.com/office/officeart/2005/8/layout/chevron2"/>
    <dgm:cxn modelId="{79CA61EA-39EA-4B5F-9996-849BF6D2C00E}" type="presParOf" srcId="{CB6AB24D-0E6D-4E7F-A9F9-A0D9C326B97B}" destId="{9EED95D7-CA64-4AB5-9C6E-BFD1FC27F82E}" srcOrd="0" destOrd="0" presId="urn:microsoft.com/office/officeart/2005/8/layout/chevron2"/>
    <dgm:cxn modelId="{E95CCF59-DAB2-4F43-A058-B19E40A6EA08}" type="presParOf" srcId="{CB6AB24D-0E6D-4E7F-A9F9-A0D9C326B97B}" destId="{CAE5105B-DF40-48AB-9C2C-81EE335EC689}" srcOrd="1" destOrd="0" presId="urn:microsoft.com/office/officeart/2005/8/layout/chevron2"/>
    <dgm:cxn modelId="{6E7FAE9B-26F1-4AEB-A569-488B2F42CD5E}" type="presParOf" srcId="{58B18520-64FC-41ED-A96E-470180E0A8A6}" destId="{2451015F-7A10-4B90-93E3-D7AB42012003}" srcOrd="1" destOrd="0" presId="urn:microsoft.com/office/officeart/2005/8/layout/chevron2"/>
    <dgm:cxn modelId="{B2B4448F-C5BD-448E-BA01-09BA3E7B298A}" type="presParOf" srcId="{58B18520-64FC-41ED-A96E-470180E0A8A6}" destId="{4BD101D3-D5C1-4DD4-A6C4-7BF43F9F57C3}" srcOrd="2" destOrd="0" presId="urn:microsoft.com/office/officeart/2005/8/layout/chevron2"/>
    <dgm:cxn modelId="{B3CE540E-C73C-4A94-8FE0-F7A05BA17B08}" type="presParOf" srcId="{4BD101D3-D5C1-4DD4-A6C4-7BF43F9F57C3}" destId="{AEBC236E-E3FE-4FE6-B24B-BC79F2A9CC6F}" srcOrd="0" destOrd="0" presId="urn:microsoft.com/office/officeart/2005/8/layout/chevron2"/>
    <dgm:cxn modelId="{8F27522B-BD6D-41B2-A14F-E102C4831944}" type="presParOf" srcId="{4BD101D3-D5C1-4DD4-A6C4-7BF43F9F57C3}" destId="{5E07CF86-44F7-4794-B4D3-11BB9A527EB9}" srcOrd="1" destOrd="0" presId="urn:microsoft.com/office/officeart/2005/8/layout/chevron2"/>
    <dgm:cxn modelId="{C985FCAF-BAB0-4203-983F-E9695E154D7A}" type="presParOf" srcId="{58B18520-64FC-41ED-A96E-470180E0A8A6}" destId="{D57D6B96-F21E-40C0-9C44-03D5187F19CE}" srcOrd="3" destOrd="0" presId="urn:microsoft.com/office/officeart/2005/8/layout/chevron2"/>
    <dgm:cxn modelId="{9CBC33A6-6D18-40E2-8520-C7A4E7317176}" type="presParOf" srcId="{58B18520-64FC-41ED-A96E-470180E0A8A6}" destId="{2ED9C8D9-EA66-4A5C-A6B2-DBD81C7493BD}" srcOrd="4" destOrd="0" presId="urn:microsoft.com/office/officeart/2005/8/layout/chevron2"/>
    <dgm:cxn modelId="{3F510EFF-3A8E-42BF-8610-7D32D9A17825}" type="presParOf" srcId="{2ED9C8D9-EA66-4A5C-A6B2-DBD81C7493BD}" destId="{658E2F99-DFF3-4949-A412-D6BB5AEA10FE}" srcOrd="0" destOrd="0" presId="urn:microsoft.com/office/officeart/2005/8/layout/chevron2"/>
    <dgm:cxn modelId="{A01E3B2A-D00C-4552-9090-75FA460DB3A8}" type="presParOf" srcId="{2ED9C8D9-EA66-4A5C-A6B2-DBD81C7493BD}" destId="{F74077E6-E8D2-48F9-B77F-F4BCDD175E7E}" srcOrd="1" destOrd="0" presId="urn:microsoft.com/office/officeart/2005/8/layout/chevron2"/>
    <dgm:cxn modelId="{9B3D3647-627B-4DD2-A494-8AAD5169FB0A}" type="presParOf" srcId="{58B18520-64FC-41ED-A96E-470180E0A8A6}" destId="{DD656BD7-9217-4F05-9AA0-E9DBB663339D}" srcOrd="5" destOrd="0" presId="urn:microsoft.com/office/officeart/2005/8/layout/chevron2"/>
    <dgm:cxn modelId="{60AD065C-E5EB-4F12-B5B2-4B07AB57FA55}" type="presParOf" srcId="{58B18520-64FC-41ED-A96E-470180E0A8A6}" destId="{17BE3AD8-8293-4514-AE00-6A6926BE9CF8}" srcOrd="6" destOrd="0" presId="urn:microsoft.com/office/officeart/2005/8/layout/chevron2"/>
    <dgm:cxn modelId="{63F11BE3-836A-466C-9DC9-3FB6CC2E825F}" type="presParOf" srcId="{17BE3AD8-8293-4514-AE00-6A6926BE9CF8}" destId="{90F019F0-CC7E-4D1B-B435-238C741FF930}" srcOrd="0" destOrd="0" presId="urn:microsoft.com/office/officeart/2005/8/layout/chevron2"/>
    <dgm:cxn modelId="{9D2D6F76-64E2-4EEA-9307-B8CF8621D452}" type="presParOf" srcId="{17BE3AD8-8293-4514-AE00-6A6926BE9CF8}" destId="{0BE3688D-01DC-4EFC-B758-FDE00DAFC296}" srcOrd="1" destOrd="0" presId="urn:microsoft.com/office/officeart/2005/8/layout/chevron2"/>
    <dgm:cxn modelId="{1AF187A9-6E78-468F-8D31-1E31CD20654D}" type="presParOf" srcId="{58B18520-64FC-41ED-A96E-470180E0A8A6}" destId="{81DE9394-97F7-4037-8F67-00427B334CFA}" srcOrd="7" destOrd="0" presId="urn:microsoft.com/office/officeart/2005/8/layout/chevron2"/>
    <dgm:cxn modelId="{51E7B596-86FD-4323-8F25-49E8AB7C38FC}" type="presParOf" srcId="{58B18520-64FC-41ED-A96E-470180E0A8A6}" destId="{DF3CC441-9A0E-49E6-9970-0B07C12D257E}" srcOrd="8" destOrd="0" presId="urn:microsoft.com/office/officeart/2005/8/layout/chevron2"/>
    <dgm:cxn modelId="{51DE8B67-DE2E-45F3-A626-8C9F69020C52}" type="presParOf" srcId="{DF3CC441-9A0E-49E6-9970-0B07C12D257E}" destId="{AF8CA669-543F-4C27-843A-2E5458C0C9A3}" srcOrd="0" destOrd="0" presId="urn:microsoft.com/office/officeart/2005/8/layout/chevron2"/>
    <dgm:cxn modelId="{C8AAD5D1-E5A1-47B3-ABA6-CCF183FE3287}" type="presParOf" srcId="{DF3CC441-9A0E-49E6-9970-0B07C12D257E}" destId="{E9BD6BF4-6F21-4233-939B-7BAF8E01CEF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990CA8-9138-4726-B263-D81EA69529D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3E323D4-0814-4609-B39D-ACC8F8CF9379}">
      <dgm:prSet phldrT="[Text]" phldr="1"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977D0901-4B0B-4DF5-A850-29A9886B5D3C}" type="parTrans" cxnId="{ADBA9D3D-520A-4616-92A1-8A3F9CF8857A}">
      <dgm:prSet/>
      <dgm:spPr/>
      <dgm:t>
        <a:bodyPr/>
        <a:lstStyle/>
        <a:p>
          <a:endParaRPr lang="en-IN"/>
        </a:p>
      </dgm:t>
    </dgm:pt>
    <dgm:pt modelId="{24366915-9DE8-4DDA-9519-DD8DBDD08280}" type="sibTrans" cxnId="{ADBA9D3D-520A-4616-92A1-8A3F9CF8857A}">
      <dgm:prSet/>
      <dgm:spPr/>
      <dgm:t>
        <a:bodyPr/>
        <a:lstStyle/>
        <a:p>
          <a:endParaRPr lang="en-IN"/>
        </a:p>
      </dgm:t>
    </dgm:pt>
    <dgm:pt modelId="{9D110AAD-09C6-4DAF-963A-CB0CC55126A0}">
      <dgm:prSet phldrT="[Text]" phldr="1"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33D34897-2AEA-492B-AF23-0CD1B33C0163}" type="parTrans" cxnId="{FC891401-0731-4EAE-9C30-B3C7D9B1FCFF}">
      <dgm:prSet/>
      <dgm:spPr/>
      <dgm:t>
        <a:bodyPr/>
        <a:lstStyle/>
        <a:p>
          <a:endParaRPr lang="en-IN"/>
        </a:p>
      </dgm:t>
    </dgm:pt>
    <dgm:pt modelId="{9C0CB823-4519-471D-86CD-43D451A18726}" type="sibTrans" cxnId="{FC891401-0731-4EAE-9C30-B3C7D9B1FCFF}">
      <dgm:prSet/>
      <dgm:spPr/>
      <dgm:t>
        <a:bodyPr/>
        <a:lstStyle/>
        <a:p>
          <a:endParaRPr lang="en-IN"/>
        </a:p>
      </dgm:t>
    </dgm:pt>
    <dgm:pt modelId="{28AE5B66-F820-4C98-BAE6-16CF40357B89}">
      <dgm:prSet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AC468623-3C6A-48B4-A0F0-17BCCED7E66F}" type="parTrans" cxnId="{7E79246C-9C07-4BF8-879A-C4F587C0B02C}">
      <dgm:prSet/>
      <dgm:spPr/>
      <dgm:t>
        <a:bodyPr/>
        <a:lstStyle/>
        <a:p>
          <a:endParaRPr lang="en-IN"/>
        </a:p>
      </dgm:t>
    </dgm:pt>
    <dgm:pt modelId="{12C8B6E7-6775-4DAF-91F3-2637B2A229BD}" type="sibTrans" cxnId="{7E79246C-9C07-4BF8-879A-C4F587C0B02C}">
      <dgm:prSet/>
      <dgm:spPr/>
      <dgm:t>
        <a:bodyPr/>
        <a:lstStyle/>
        <a:p>
          <a:endParaRPr lang="en-IN"/>
        </a:p>
      </dgm:t>
    </dgm:pt>
    <dgm:pt modelId="{46D15FB3-43A4-4B0B-88BB-EAFD92E2E56E}">
      <dgm:prSet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0C5E9F00-906D-4185-88BD-0C62CE81B00B}" type="parTrans" cxnId="{ED885533-D87F-46D3-81D6-7BCB2B2F7CFB}">
      <dgm:prSet/>
      <dgm:spPr/>
      <dgm:t>
        <a:bodyPr/>
        <a:lstStyle/>
        <a:p>
          <a:endParaRPr lang="en-IN"/>
        </a:p>
      </dgm:t>
    </dgm:pt>
    <dgm:pt modelId="{753DB890-0DB4-4A63-9679-CF95C7D81619}" type="sibTrans" cxnId="{ED885533-D87F-46D3-81D6-7BCB2B2F7CFB}">
      <dgm:prSet/>
      <dgm:spPr/>
      <dgm:t>
        <a:bodyPr/>
        <a:lstStyle/>
        <a:p>
          <a:endParaRPr lang="en-IN"/>
        </a:p>
      </dgm:t>
    </dgm:pt>
    <dgm:pt modelId="{6041DE85-2E41-4896-BB70-2E1FF1A9DE6E}">
      <dgm:prSet phldrT="[Text]" phldr="1"/>
      <dgm:spPr>
        <a:solidFill>
          <a:schemeClr val="bg1"/>
        </a:solidFill>
      </dgm:spPr>
      <dgm:t>
        <a:bodyPr/>
        <a:lstStyle/>
        <a:p>
          <a:endParaRPr lang="en-IN"/>
        </a:p>
      </dgm:t>
    </dgm:pt>
    <dgm:pt modelId="{1F84BDA1-8CA9-49E0-92BC-0E7A2B398D0E}" type="sibTrans" cxnId="{6609E703-7D46-4C99-A097-AFBBFA23E50A}">
      <dgm:prSet/>
      <dgm:spPr/>
      <dgm:t>
        <a:bodyPr/>
        <a:lstStyle/>
        <a:p>
          <a:endParaRPr lang="en-IN"/>
        </a:p>
      </dgm:t>
    </dgm:pt>
    <dgm:pt modelId="{844C51C2-A658-46DA-82BF-6F75199C05F5}" type="parTrans" cxnId="{6609E703-7D46-4C99-A097-AFBBFA23E50A}">
      <dgm:prSet/>
      <dgm:spPr/>
      <dgm:t>
        <a:bodyPr/>
        <a:lstStyle/>
        <a:p>
          <a:endParaRPr lang="en-IN"/>
        </a:p>
      </dgm:t>
    </dgm:pt>
    <dgm:pt modelId="{4FCB4D35-C766-4A7E-BCCE-CFE310E929F3}" type="pres">
      <dgm:prSet presAssocID="{5B990CA8-9138-4726-B263-D81EA69529D5}" presName="CompostProcess" presStyleCnt="0">
        <dgm:presLayoutVars>
          <dgm:dir/>
          <dgm:resizeHandles val="exact"/>
        </dgm:presLayoutVars>
      </dgm:prSet>
      <dgm:spPr/>
    </dgm:pt>
    <dgm:pt modelId="{0604CF72-D316-4912-8F12-92D4A9907C1D}" type="pres">
      <dgm:prSet presAssocID="{5B990CA8-9138-4726-B263-D81EA69529D5}" presName="arrow" presStyleLbl="bgShp" presStyleIdx="0" presStyleCnt="1" custScaleX="117647" custLinFactNeighborX="3169" custLinFactNeighborY="1917"/>
      <dgm:spPr>
        <a:solidFill>
          <a:schemeClr val="bg2"/>
        </a:solidFill>
      </dgm:spPr>
    </dgm:pt>
    <dgm:pt modelId="{5D2A1E8D-857C-401F-88DB-F088B737F3F1}" type="pres">
      <dgm:prSet presAssocID="{5B990CA8-9138-4726-B263-D81EA69529D5}" presName="linearProcess" presStyleCnt="0"/>
      <dgm:spPr/>
    </dgm:pt>
    <dgm:pt modelId="{4C39EA1A-A3BB-44A8-84FA-5373CEDFA358}" type="pres">
      <dgm:prSet presAssocID="{6041DE85-2E41-4896-BB70-2E1FF1A9DE6E}" presName="textNode" presStyleLbl="node1" presStyleIdx="0" presStyleCnt="5">
        <dgm:presLayoutVars>
          <dgm:bulletEnabled val="1"/>
        </dgm:presLayoutVars>
      </dgm:prSet>
      <dgm:spPr/>
    </dgm:pt>
    <dgm:pt modelId="{66DB693B-7604-4D7F-81FA-21E2C9A1C625}" type="pres">
      <dgm:prSet presAssocID="{1F84BDA1-8CA9-49E0-92BC-0E7A2B398D0E}" presName="sibTrans" presStyleCnt="0"/>
      <dgm:spPr/>
    </dgm:pt>
    <dgm:pt modelId="{18BF4622-6E01-4E41-BEC5-E490B4F20F4E}" type="pres">
      <dgm:prSet presAssocID="{28AE5B66-F820-4C98-BAE6-16CF40357B89}" presName="textNode" presStyleLbl="node1" presStyleIdx="1" presStyleCnt="5">
        <dgm:presLayoutVars>
          <dgm:bulletEnabled val="1"/>
        </dgm:presLayoutVars>
      </dgm:prSet>
      <dgm:spPr/>
    </dgm:pt>
    <dgm:pt modelId="{4D07F1E1-4769-4BB7-B7D2-67CF4696BF11}" type="pres">
      <dgm:prSet presAssocID="{12C8B6E7-6775-4DAF-91F3-2637B2A229BD}" presName="sibTrans" presStyleCnt="0"/>
      <dgm:spPr/>
    </dgm:pt>
    <dgm:pt modelId="{24E937ED-2BD4-4592-8D16-42F049F46878}" type="pres">
      <dgm:prSet presAssocID="{46D15FB3-43A4-4B0B-88BB-EAFD92E2E56E}" presName="textNode" presStyleLbl="node1" presStyleIdx="2" presStyleCnt="5">
        <dgm:presLayoutVars>
          <dgm:bulletEnabled val="1"/>
        </dgm:presLayoutVars>
      </dgm:prSet>
      <dgm:spPr/>
    </dgm:pt>
    <dgm:pt modelId="{D9836CF4-B1E1-4540-9EE4-6C2FB5488539}" type="pres">
      <dgm:prSet presAssocID="{753DB890-0DB4-4A63-9679-CF95C7D81619}" presName="sibTrans" presStyleCnt="0"/>
      <dgm:spPr/>
    </dgm:pt>
    <dgm:pt modelId="{0B0CDFDC-1876-45E0-AB41-DD367FDE80FE}" type="pres">
      <dgm:prSet presAssocID="{F3E323D4-0814-4609-B39D-ACC8F8CF9379}" presName="textNode" presStyleLbl="node1" presStyleIdx="3" presStyleCnt="5">
        <dgm:presLayoutVars>
          <dgm:bulletEnabled val="1"/>
        </dgm:presLayoutVars>
      </dgm:prSet>
      <dgm:spPr/>
    </dgm:pt>
    <dgm:pt modelId="{668A94B9-F123-4686-9E66-1E82CEF9B008}" type="pres">
      <dgm:prSet presAssocID="{24366915-9DE8-4DDA-9519-DD8DBDD08280}" presName="sibTrans" presStyleCnt="0"/>
      <dgm:spPr/>
    </dgm:pt>
    <dgm:pt modelId="{B9175F0C-7A98-41AA-AB23-F4CFDF688C77}" type="pres">
      <dgm:prSet presAssocID="{9D110AAD-09C6-4DAF-963A-CB0CC55126A0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C891401-0731-4EAE-9C30-B3C7D9B1FCFF}" srcId="{5B990CA8-9138-4726-B263-D81EA69529D5}" destId="{9D110AAD-09C6-4DAF-963A-CB0CC55126A0}" srcOrd="4" destOrd="0" parTransId="{33D34897-2AEA-492B-AF23-0CD1B33C0163}" sibTransId="{9C0CB823-4519-471D-86CD-43D451A18726}"/>
    <dgm:cxn modelId="{6609E703-7D46-4C99-A097-AFBBFA23E50A}" srcId="{5B990CA8-9138-4726-B263-D81EA69529D5}" destId="{6041DE85-2E41-4896-BB70-2E1FF1A9DE6E}" srcOrd="0" destOrd="0" parTransId="{844C51C2-A658-46DA-82BF-6F75199C05F5}" sibTransId="{1F84BDA1-8CA9-49E0-92BC-0E7A2B398D0E}"/>
    <dgm:cxn modelId="{1A6BF309-0639-42DB-831A-EE8955931599}" type="presOf" srcId="{6041DE85-2E41-4896-BB70-2E1FF1A9DE6E}" destId="{4C39EA1A-A3BB-44A8-84FA-5373CEDFA358}" srcOrd="0" destOrd="0" presId="urn:microsoft.com/office/officeart/2005/8/layout/hProcess9"/>
    <dgm:cxn modelId="{3356C117-00C2-4441-B614-43E6E9676BCB}" type="presOf" srcId="{28AE5B66-F820-4C98-BAE6-16CF40357B89}" destId="{18BF4622-6E01-4E41-BEC5-E490B4F20F4E}" srcOrd="0" destOrd="0" presId="urn:microsoft.com/office/officeart/2005/8/layout/hProcess9"/>
    <dgm:cxn modelId="{201BFF2E-37D2-4BDC-B0DC-438C0657323B}" type="presOf" srcId="{F3E323D4-0814-4609-B39D-ACC8F8CF9379}" destId="{0B0CDFDC-1876-45E0-AB41-DD367FDE80FE}" srcOrd="0" destOrd="0" presId="urn:microsoft.com/office/officeart/2005/8/layout/hProcess9"/>
    <dgm:cxn modelId="{ED885533-D87F-46D3-81D6-7BCB2B2F7CFB}" srcId="{5B990CA8-9138-4726-B263-D81EA69529D5}" destId="{46D15FB3-43A4-4B0B-88BB-EAFD92E2E56E}" srcOrd="2" destOrd="0" parTransId="{0C5E9F00-906D-4185-88BD-0C62CE81B00B}" sibTransId="{753DB890-0DB4-4A63-9679-CF95C7D81619}"/>
    <dgm:cxn modelId="{ADBA9D3D-520A-4616-92A1-8A3F9CF8857A}" srcId="{5B990CA8-9138-4726-B263-D81EA69529D5}" destId="{F3E323D4-0814-4609-B39D-ACC8F8CF9379}" srcOrd="3" destOrd="0" parTransId="{977D0901-4B0B-4DF5-A850-29A9886B5D3C}" sibTransId="{24366915-9DE8-4DDA-9519-DD8DBDD08280}"/>
    <dgm:cxn modelId="{7E79246C-9C07-4BF8-879A-C4F587C0B02C}" srcId="{5B990CA8-9138-4726-B263-D81EA69529D5}" destId="{28AE5B66-F820-4C98-BAE6-16CF40357B89}" srcOrd="1" destOrd="0" parTransId="{AC468623-3C6A-48B4-A0F0-17BCCED7E66F}" sibTransId="{12C8B6E7-6775-4DAF-91F3-2637B2A229BD}"/>
    <dgm:cxn modelId="{FD8F7E4F-40A5-4453-AB9B-0ED658F62694}" type="presOf" srcId="{9D110AAD-09C6-4DAF-963A-CB0CC55126A0}" destId="{B9175F0C-7A98-41AA-AB23-F4CFDF688C77}" srcOrd="0" destOrd="0" presId="urn:microsoft.com/office/officeart/2005/8/layout/hProcess9"/>
    <dgm:cxn modelId="{9606F59A-4F94-4017-99B2-534B3BE61246}" type="presOf" srcId="{5B990CA8-9138-4726-B263-D81EA69529D5}" destId="{4FCB4D35-C766-4A7E-BCCE-CFE310E929F3}" srcOrd="0" destOrd="0" presId="urn:microsoft.com/office/officeart/2005/8/layout/hProcess9"/>
    <dgm:cxn modelId="{EFE739A1-A226-4BAA-B640-79E255C0ABC9}" type="presOf" srcId="{46D15FB3-43A4-4B0B-88BB-EAFD92E2E56E}" destId="{24E937ED-2BD4-4592-8D16-42F049F46878}" srcOrd="0" destOrd="0" presId="urn:microsoft.com/office/officeart/2005/8/layout/hProcess9"/>
    <dgm:cxn modelId="{902A5C01-9E98-4DE3-BD2D-077CAEF93B64}" type="presParOf" srcId="{4FCB4D35-C766-4A7E-BCCE-CFE310E929F3}" destId="{0604CF72-D316-4912-8F12-92D4A9907C1D}" srcOrd="0" destOrd="0" presId="urn:microsoft.com/office/officeart/2005/8/layout/hProcess9"/>
    <dgm:cxn modelId="{764229D6-5B6E-458D-8E9E-DB289E996806}" type="presParOf" srcId="{4FCB4D35-C766-4A7E-BCCE-CFE310E929F3}" destId="{5D2A1E8D-857C-401F-88DB-F088B737F3F1}" srcOrd="1" destOrd="0" presId="urn:microsoft.com/office/officeart/2005/8/layout/hProcess9"/>
    <dgm:cxn modelId="{04965253-4F86-4253-AD2A-3D8BD7C8A36C}" type="presParOf" srcId="{5D2A1E8D-857C-401F-88DB-F088B737F3F1}" destId="{4C39EA1A-A3BB-44A8-84FA-5373CEDFA358}" srcOrd="0" destOrd="0" presId="urn:microsoft.com/office/officeart/2005/8/layout/hProcess9"/>
    <dgm:cxn modelId="{1CA590D7-0CBA-4829-A81A-16376E427672}" type="presParOf" srcId="{5D2A1E8D-857C-401F-88DB-F088B737F3F1}" destId="{66DB693B-7604-4D7F-81FA-21E2C9A1C625}" srcOrd="1" destOrd="0" presId="urn:microsoft.com/office/officeart/2005/8/layout/hProcess9"/>
    <dgm:cxn modelId="{1438BDC2-4A1B-4FC7-B7C9-E98EF203B476}" type="presParOf" srcId="{5D2A1E8D-857C-401F-88DB-F088B737F3F1}" destId="{18BF4622-6E01-4E41-BEC5-E490B4F20F4E}" srcOrd="2" destOrd="0" presId="urn:microsoft.com/office/officeart/2005/8/layout/hProcess9"/>
    <dgm:cxn modelId="{41C28929-40F8-43BF-AF05-FBD0AF483C4B}" type="presParOf" srcId="{5D2A1E8D-857C-401F-88DB-F088B737F3F1}" destId="{4D07F1E1-4769-4BB7-B7D2-67CF4696BF11}" srcOrd="3" destOrd="0" presId="urn:microsoft.com/office/officeart/2005/8/layout/hProcess9"/>
    <dgm:cxn modelId="{D585FB10-C237-40C0-B6F4-AF6CD6CBE45F}" type="presParOf" srcId="{5D2A1E8D-857C-401F-88DB-F088B737F3F1}" destId="{24E937ED-2BD4-4592-8D16-42F049F46878}" srcOrd="4" destOrd="0" presId="urn:microsoft.com/office/officeart/2005/8/layout/hProcess9"/>
    <dgm:cxn modelId="{E839E400-DE84-40D2-82CB-4EAE15AEED3F}" type="presParOf" srcId="{5D2A1E8D-857C-401F-88DB-F088B737F3F1}" destId="{D9836CF4-B1E1-4540-9EE4-6C2FB5488539}" srcOrd="5" destOrd="0" presId="urn:microsoft.com/office/officeart/2005/8/layout/hProcess9"/>
    <dgm:cxn modelId="{36A6C22C-EEA8-4F33-BC4F-22FACF5018AD}" type="presParOf" srcId="{5D2A1E8D-857C-401F-88DB-F088B737F3F1}" destId="{0B0CDFDC-1876-45E0-AB41-DD367FDE80FE}" srcOrd="6" destOrd="0" presId="urn:microsoft.com/office/officeart/2005/8/layout/hProcess9"/>
    <dgm:cxn modelId="{827345DA-8BAC-4BB9-A15A-BF70333A3EF6}" type="presParOf" srcId="{5D2A1E8D-857C-401F-88DB-F088B737F3F1}" destId="{668A94B9-F123-4686-9E66-1E82CEF9B008}" srcOrd="7" destOrd="0" presId="urn:microsoft.com/office/officeart/2005/8/layout/hProcess9"/>
    <dgm:cxn modelId="{33CEA1F0-E6CC-4EAF-AAF9-BC566958A5EA}" type="presParOf" srcId="{5D2A1E8D-857C-401F-88DB-F088B737F3F1}" destId="{B9175F0C-7A98-41AA-AB23-F4CFDF688C77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1608C3-F4E4-4E7D-933F-105A4679EF06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B6C0BA2-BD24-46AA-8166-98681D018DEF}">
      <dgm:prSet phldrT="[Text]"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Artificial Intelligence</a:t>
          </a:r>
          <a:endParaRPr lang="en-IN" b="1">
            <a:latin typeface="Times New Roman"/>
            <a:cs typeface="Times New Roman"/>
          </a:endParaRPr>
        </a:p>
      </dgm:t>
    </dgm:pt>
    <dgm:pt modelId="{06413981-1EC8-416B-B9B1-8CBACFADAAC6}" type="parTrans" cxnId="{0163BF00-BCD3-4632-A202-51CE1B4252A7}">
      <dgm:prSet/>
      <dgm:spPr/>
      <dgm:t>
        <a:bodyPr/>
        <a:lstStyle/>
        <a:p>
          <a:endParaRPr lang="en-IN"/>
        </a:p>
      </dgm:t>
    </dgm:pt>
    <dgm:pt modelId="{D05C6C29-7CE0-4121-B3DE-EF0C8D835AAF}" type="sibTrans" cxnId="{0163BF00-BCD3-4632-A202-51CE1B4252A7}">
      <dgm:prSet/>
      <dgm:spPr/>
      <dgm:t>
        <a:bodyPr/>
        <a:lstStyle/>
        <a:p>
          <a:endParaRPr lang="en-IN"/>
        </a:p>
      </dgm:t>
    </dgm:pt>
    <dgm:pt modelId="{5C57D6D6-7BCD-4919-95A7-ED24AC6DF001}">
      <dgm:prSet phldrT="[Text]"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Machine Learning</a:t>
          </a:r>
          <a:endParaRPr lang="en-IN" b="1">
            <a:latin typeface="Times New Roman"/>
            <a:cs typeface="Times New Roman"/>
          </a:endParaRPr>
        </a:p>
      </dgm:t>
    </dgm:pt>
    <dgm:pt modelId="{9191C7F0-D37F-4601-B549-9050588195D9}" type="parTrans" cxnId="{264A0986-247D-4ABC-9942-6E82010AA080}">
      <dgm:prSet/>
      <dgm:spPr/>
      <dgm:t>
        <a:bodyPr/>
        <a:lstStyle/>
        <a:p>
          <a:endParaRPr lang="en-IN"/>
        </a:p>
      </dgm:t>
    </dgm:pt>
    <dgm:pt modelId="{0CC136B0-C65D-4154-BD9B-C13685613A16}" type="sibTrans" cxnId="{264A0986-247D-4ABC-9942-6E82010AA080}">
      <dgm:prSet/>
      <dgm:spPr/>
      <dgm:t>
        <a:bodyPr/>
        <a:lstStyle/>
        <a:p>
          <a:endParaRPr lang="en-IN"/>
        </a:p>
      </dgm:t>
    </dgm:pt>
    <dgm:pt modelId="{992BFFD1-AD10-4617-B5FA-43DE2700F177}">
      <dgm:prSet phldrT="[Text]"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Neural Network</a:t>
          </a:r>
          <a:endParaRPr lang="en-IN" b="1">
            <a:latin typeface="Times New Roman"/>
            <a:cs typeface="Times New Roman"/>
          </a:endParaRPr>
        </a:p>
      </dgm:t>
    </dgm:pt>
    <dgm:pt modelId="{72223D0D-C095-404A-A8D3-DFAF84825BED}" type="parTrans" cxnId="{39B6585C-0F27-48E7-A894-7262627DA567}">
      <dgm:prSet/>
      <dgm:spPr/>
      <dgm:t>
        <a:bodyPr/>
        <a:lstStyle/>
        <a:p>
          <a:endParaRPr lang="en-IN"/>
        </a:p>
      </dgm:t>
    </dgm:pt>
    <dgm:pt modelId="{954B3A39-F4D5-46F0-830E-54787F95BBCB}" type="sibTrans" cxnId="{39B6585C-0F27-48E7-A894-7262627DA567}">
      <dgm:prSet/>
      <dgm:spPr/>
      <dgm:t>
        <a:bodyPr/>
        <a:lstStyle/>
        <a:p>
          <a:endParaRPr lang="en-IN"/>
        </a:p>
      </dgm:t>
    </dgm:pt>
    <dgm:pt modelId="{1241CC89-C2A5-4A68-A5D1-455DD3974FA7}">
      <dgm:prSet phldrT="[Text]"/>
      <dgm:spPr/>
      <dgm:t>
        <a:bodyPr/>
        <a:lstStyle/>
        <a:p>
          <a:r>
            <a:rPr lang="en-US" b="1">
              <a:latin typeface="Times New Roman"/>
              <a:cs typeface="Times New Roman"/>
            </a:rPr>
            <a:t>Deep Learning</a:t>
          </a:r>
          <a:endParaRPr lang="en-IN" b="1">
            <a:latin typeface="Times New Roman"/>
            <a:cs typeface="Times New Roman"/>
          </a:endParaRPr>
        </a:p>
      </dgm:t>
    </dgm:pt>
    <dgm:pt modelId="{76594E56-D6EB-4B76-AD30-AF0AE4AAD942}" type="parTrans" cxnId="{DC98C9E5-42EA-457E-A279-BB5F41731BF5}">
      <dgm:prSet/>
      <dgm:spPr/>
      <dgm:t>
        <a:bodyPr/>
        <a:lstStyle/>
        <a:p>
          <a:endParaRPr lang="en-IN"/>
        </a:p>
      </dgm:t>
    </dgm:pt>
    <dgm:pt modelId="{D496F631-A14D-42F5-B944-1AFA6EB2BC71}" type="sibTrans" cxnId="{DC98C9E5-42EA-457E-A279-BB5F41731BF5}">
      <dgm:prSet/>
      <dgm:spPr/>
      <dgm:t>
        <a:bodyPr/>
        <a:lstStyle/>
        <a:p>
          <a:endParaRPr lang="en-IN"/>
        </a:p>
      </dgm:t>
    </dgm:pt>
    <dgm:pt modelId="{02B3DAEB-33F5-42DC-93F7-75D5D73E7295}" type="pres">
      <dgm:prSet presAssocID="{001608C3-F4E4-4E7D-933F-105A4679EF06}" presName="Name0" presStyleCnt="0">
        <dgm:presLayoutVars>
          <dgm:chMax val="7"/>
          <dgm:resizeHandles val="exact"/>
        </dgm:presLayoutVars>
      </dgm:prSet>
      <dgm:spPr/>
    </dgm:pt>
    <dgm:pt modelId="{A710DF82-177C-4845-B8E7-C9508EBED589}" type="pres">
      <dgm:prSet presAssocID="{001608C3-F4E4-4E7D-933F-105A4679EF06}" presName="comp1" presStyleCnt="0"/>
      <dgm:spPr/>
    </dgm:pt>
    <dgm:pt modelId="{A967F256-308A-48D6-8EC9-A6C3966EC944}" type="pres">
      <dgm:prSet presAssocID="{001608C3-F4E4-4E7D-933F-105A4679EF06}" presName="circle1" presStyleLbl="node1" presStyleIdx="0" presStyleCnt="4"/>
      <dgm:spPr/>
    </dgm:pt>
    <dgm:pt modelId="{E864D28E-3BF1-4052-8966-0684AA1FBC69}" type="pres">
      <dgm:prSet presAssocID="{001608C3-F4E4-4E7D-933F-105A4679EF06}" presName="c1text" presStyleLbl="node1" presStyleIdx="0" presStyleCnt="4">
        <dgm:presLayoutVars>
          <dgm:bulletEnabled val="1"/>
        </dgm:presLayoutVars>
      </dgm:prSet>
      <dgm:spPr/>
    </dgm:pt>
    <dgm:pt modelId="{7400371D-5E47-4594-BACC-92FDB6A3AB81}" type="pres">
      <dgm:prSet presAssocID="{001608C3-F4E4-4E7D-933F-105A4679EF06}" presName="comp2" presStyleCnt="0"/>
      <dgm:spPr/>
    </dgm:pt>
    <dgm:pt modelId="{20337FDF-C89E-45BF-A781-5110B7020D2B}" type="pres">
      <dgm:prSet presAssocID="{001608C3-F4E4-4E7D-933F-105A4679EF06}" presName="circle2" presStyleLbl="node1" presStyleIdx="1" presStyleCnt="4"/>
      <dgm:spPr/>
    </dgm:pt>
    <dgm:pt modelId="{27485BBF-656A-47B1-BD38-CEAC4799C09E}" type="pres">
      <dgm:prSet presAssocID="{001608C3-F4E4-4E7D-933F-105A4679EF06}" presName="c2text" presStyleLbl="node1" presStyleIdx="1" presStyleCnt="4">
        <dgm:presLayoutVars>
          <dgm:bulletEnabled val="1"/>
        </dgm:presLayoutVars>
      </dgm:prSet>
      <dgm:spPr/>
    </dgm:pt>
    <dgm:pt modelId="{81E657CB-1F18-4A27-92DA-D387E6E5F4E0}" type="pres">
      <dgm:prSet presAssocID="{001608C3-F4E4-4E7D-933F-105A4679EF06}" presName="comp3" presStyleCnt="0"/>
      <dgm:spPr/>
    </dgm:pt>
    <dgm:pt modelId="{1F33D790-5680-4A9F-B4B9-1CA18C430C76}" type="pres">
      <dgm:prSet presAssocID="{001608C3-F4E4-4E7D-933F-105A4679EF06}" presName="circle3" presStyleLbl="node1" presStyleIdx="2" presStyleCnt="4"/>
      <dgm:spPr/>
    </dgm:pt>
    <dgm:pt modelId="{D17C6292-C574-486C-85A4-421C6D80E850}" type="pres">
      <dgm:prSet presAssocID="{001608C3-F4E4-4E7D-933F-105A4679EF06}" presName="c3text" presStyleLbl="node1" presStyleIdx="2" presStyleCnt="4">
        <dgm:presLayoutVars>
          <dgm:bulletEnabled val="1"/>
        </dgm:presLayoutVars>
      </dgm:prSet>
      <dgm:spPr/>
    </dgm:pt>
    <dgm:pt modelId="{4A372619-AAFF-4510-8C71-F32E72629F9D}" type="pres">
      <dgm:prSet presAssocID="{001608C3-F4E4-4E7D-933F-105A4679EF06}" presName="comp4" presStyleCnt="0"/>
      <dgm:spPr/>
    </dgm:pt>
    <dgm:pt modelId="{A845CB4A-80A3-448D-B9D4-70E82A43691E}" type="pres">
      <dgm:prSet presAssocID="{001608C3-F4E4-4E7D-933F-105A4679EF06}" presName="circle4" presStyleLbl="node1" presStyleIdx="3" presStyleCnt="4"/>
      <dgm:spPr/>
    </dgm:pt>
    <dgm:pt modelId="{F473F88A-CBC1-483A-ACF8-B0B5C0302939}" type="pres">
      <dgm:prSet presAssocID="{001608C3-F4E4-4E7D-933F-105A4679EF06}" presName="c4text" presStyleLbl="node1" presStyleIdx="3" presStyleCnt="4">
        <dgm:presLayoutVars>
          <dgm:bulletEnabled val="1"/>
        </dgm:presLayoutVars>
      </dgm:prSet>
      <dgm:spPr/>
    </dgm:pt>
  </dgm:ptLst>
  <dgm:cxnLst>
    <dgm:cxn modelId="{53115A00-CC11-4300-A0E9-82D9DB166B36}" type="presOf" srcId="{1B6C0BA2-BD24-46AA-8166-98681D018DEF}" destId="{A967F256-308A-48D6-8EC9-A6C3966EC944}" srcOrd="0" destOrd="0" presId="urn:microsoft.com/office/officeart/2005/8/layout/venn2"/>
    <dgm:cxn modelId="{0163BF00-BCD3-4632-A202-51CE1B4252A7}" srcId="{001608C3-F4E4-4E7D-933F-105A4679EF06}" destId="{1B6C0BA2-BD24-46AA-8166-98681D018DEF}" srcOrd="0" destOrd="0" parTransId="{06413981-1EC8-416B-B9B1-8CBACFADAAC6}" sibTransId="{D05C6C29-7CE0-4121-B3DE-EF0C8D835AAF}"/>
    <dgm:cxn modelId="{7DCF330F-9195-49A4-BF38-914656552F43}" type="presOf" srcId="{992BFFD1-AD10-4617-B5FA-43DE2700F177}" destId="{D17C6292-C574-486C-85A4-421C6D80E850}" srcOrd="1" destOrd="0" presId="urn:microsoft.com/office/officeart/2005/8/layout/venn2"/>
    <dgm:cxn modelId="{3EDA9515-F16F-4729-B0AA-F0D782467814}" type="presOf" srcId="{5C57D6D6-7BCD-4919-95A7-ED24AC6DF001}" destId="{27485BBF-656A-47B1-BD38-CEAC4799C09E}" srcOrd="1" destOrd="0" presId="urn:microsoft.com/office/officeart/2005/8/layout/venn2"/>
    <dgm:cxn modelId="{9450243E-A29B-4CEE-B61C-68DF3B782357}" type="presOf" srcId="{1B6C0BA2-BD24-46AA-8166-98681D018DEF}" destId="{E864D28E-3BF1-4052-8966-0684AA1FBC69}" srcOrd="1" destOrd="0" presId="urn:microsoft.com/office/officeart/2005/8/layout/venn2"/>
    <dgm:cxn modelId="{39B6585C-0F27-48E7-A894-7262627DA567}" srcId="{001608C3-F4E4-4E7D-933F-105A4679EF06}" destId="{992BFFD1-AD10-4617-B5FA-43DE2700F177}" srcOrd="2" destOrd="0" parTransId="{72223D0D-C095-404A-A8D3-DFAF84825BED}" sibTransId="{954B3A39-F4D5-46F0-830E-54787F95BBCB}"/>
    <dgm:cxn modelId="{85DB067C-3482-4B09-983B-A11BF85CD5DC}" type="presOf" srcId="{1241CC89-C2A5-4A68-A5D1-455DD3974FA7}" destId="{F473F88A-CBC1-483A-ACF8-B0B5C0302939}" srcOrd="1" destOrd="0" presId="urn:microsoft.com/office/officeart/2005/8/layout/venn2"/>
    <dgm:cxn modelId="{9074BF7F-B9A4-4079-B2D9-152FC4601775}" type="presOf" srcId="{992BFFD1-AD10-4617-B5FA-43DE2700F177}" destId="{1F33D790-5680-4A9F-B4B9-1CA18C430C76}" srcOrd="0" destOrd="0" presId="urn:microsoft.com/office/officeart/2005/8/layout/venn2"/>
    <dgm:cxn modelId="{264A0986-247D-4ABC-9942-6E82010AA080}" srcId="{001608C3-F4E4-4E7D-933F-105A4679EF06}" destId="{5C57D6D6-7BCD-4919-95A7-ED24AC6DF001}" srcOrd="1" destOrd="0" parTransId="{9191C7F0-D37F-4601-B549-9050588195D9}" sibTransId="{0CC136B0-C65D-4154-BD9B-C13685613A16}"/>
    <dgm:cxn modelId="{C19A8CC6-0369-4E8C-8F87-E2B39D009554}" type="presOf" srcId="{001608C3-F4E4-4E7D-933F-105A4679EF06}" destId="{02B3DAEB-33F5-42DC-93F7-75D5D73E7295}" srcOrd="0" destOrd="0" presId="urn:microsoft.com/office/officeart/2005/8/layout/venn2"/>
    <dgm:cxn modelId="{88B9EBD3-E172-4BC8-BB59-441F33EFCC81}" type="presOf" srcId="{1241CC89-C2A5-4A68-A5D1-455DD3974FA7}" destId="{A845CB4A-80A3-448D-B9D4-70E82A43691E}" srcOrd="0" destOrd="0" presId="urn:microsoft.com/office/officeart/2005/8/layout/venn2"/>
    <dgm:cxn modelId="{1D37D2D5-4431-4618-AEA6-78E8FBE1D5DD}" type="presOf" srcId="{5C57D6D6-7BCD-4919-95A7-ED24AC6DF001}" destId="{20337FDF-C89E-45BF-A781-5110B7020D2B}" srcOrd="0" destOrd="0" presId="urn:microsoft.com/office/officeart/2005/8/layout/venn2"/>
    <dgm:cxn modelId="{DC98C9E5-42EA-457E-A279-BB5F41731BF5}" srcId="{001608C3-F4E4-4E7D-933F-105A4679EF06}" destId="{1241CC89-C2A5-4A68-A5D1-455DD3974FA7}" srcOrd="3" destOrd="0" parTransId="{76594E56-D6EB-4B76-AD30-AF0AE4AAD942}" sibTransId="{D496F631-A14D-42F5-B944-1AFA6EB2BC71}"/>
    <dgm:cxn modelId="{7E163E2F-754F-4583-9F9B-1B1CCC4050B6}" type="presParOf" srcId="{02B3DAEB-33F5-42DC-93F7-75D5D73E7295}" destId="{A710DF82-177C-4845-B8E7-C9508EBED589}" srcOrd="0" destOrd="0" presId="urn:microsoft.com/office/officeart/2005/8/layout/venn2"/>
    <dgm:cxn modelId="{7A52DDDB-F652-4A54-9700-7E9E1964A782}" type="presParOf" srcId="{A710DF82-177C-4845-B8E7-C9508EBED589}" destId="{A967F256-308A-48D6-8EC9-A6C3966EC944}" srcOrd="0" destOrd="0" presId="urn:microsoft.com/office/officeart/2005/8/layout/venn2"/>
    <dgm:cxn modelId="{8DC9B502-09D8-4347-96CE-997892F810D8}" type="presParOf" srcId="{A710DF82-177C-4845-B8E7-C9508EBED589}" destId="{E864D28E-3BF1-4052-8966-0684AA1FBC69}" srcOrd="1" destOrd="0" presId="urn:microsoft.com/office/officeart/2005/8/layout/venn2"/>
    <dgm:cxn modelId="{3D363AF9-24E2-4083-B079-9213FB2DCB5D}" type="presParOf" srcId="{02B3DAEB-33F5-42DC-93F7-75D5D73E7295}" destId="{7400371D-5E47-4594-BACC-92FDB6A3AB81}" srcOrd="1" destOrd="0" presId="urn:microsoft.com/office/officeart/2005/8/layout/venn2"/>
    <dgm:cxn modelId="{1051E3B5-DDBF-4BAF-BB0E-75D865237401}" type="presParOf" srcId="{7400371D-5E47-4594-BACC-92FDB6A3AB81}" destId="{20337FDF-C89E-45BF-A781-5110B7020D2B}" srcOrd="0" destOrd="0" presId="urn:microsoft.com/office/officeart/2005/8/layout/venn2"/>
    <dgm:cxn modelId="{ABAF8CA3-048E-46A2-A146-D7708B0CB17C}" type="presParOf" srcId="{7400371D-5E47-4594-BACC-92FDB6A3AB81}" destId="{27485BBF-656A-47B1-BD38-CEAC4799C09E}" srcOrd="1" destOrd="0" presId="urn:microsoft.com/office/officeart/2005/8/layout/venn2"/>
    <dgm:cxn modelId="{0A0C7000-BAA4-4B81-A1C7-5D6917C31F9F}" type="presParOf" srcId="{02B3DAEB-33F5-42DC-93F7-75D5D73E7295}" destId="{81E657CB-1F18-4A27-92DA-D387E6E5F4E0}" srcOrd="2" destOrd="0" presId="urn:microsoft.com/office/officeart/2005/8/layout/venn2"/>
    <dgm:cxn modelId="{E36C8224-0D73-4AD6-84A3-A6038093A54E}" type="presParOf" srcId="{81E657CB-1F18-4A27-92DA-D387E6E5F4E0}" destId="{1F33D790-5680-4A9F-B4B9-1CA18C430C76}" srcOrd="0" destOrd="0" presId="urn:microsoft.com/office/officeart/2005/8/layout/venn2"/>
    <dgm:cxn modelId="{4AB789F5-7618-4023-A3A9-41711D34814C}" type="presParOf" srcId="{81E657CB-1F18-4A27-92DA-D387E6E5F4E0}" destId="{D17C6292-C574-486C-85A4-421C6D80E850}" srcOrd="1" destOrd="0" presId="urn:microsoft.com/office/officeart/2005/8/layout/venn2"/>
    <dgm:cxn modelId="{AF27CD39-2158-48FE-81DB-12D1F7C78BCB}" type="presParOf" srcId="{02B3DAEB-33F5-42DC-93F7-75D5D73E7295}" destId="{4A372619-AAFF-4510-8C71-F32E72629F9D}" srcOrd="3" destOrd="0" presId="urn:microsoft.com/office/officeart/2005/8/layout/venn2"/>
    <dgm:cxn modelId="{E113DB5F-01B7-458F-9BDD-76019A2DCEE0}" type="presParOf" srcId="{4A372619-AAFF-4510-8C71-F32E72629F9D}" destId="{A845CB4A-80A3-448D-B9D4-70E82A43691E}" srcOrd="0" destOrd="0" presId="urn:microsoft.com/office/officeart/2005/8/layout/venn2"/>
    <dgm:cxn modelId="{B9EDD484-E840-47CE-ACF6-C9467B43BEAE}" type="presParOf" srcId="{4A372619-AAFF-4510-8C71-F32E72629F9D}" destId="{F473F88A-CBC1-483A-ACF8-B0B5C0302939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BB422-5DEB-4809-82A7-D8483CA0943F}">
      <dsp:nvSpPr>
        <dsp:cNvPr id="0" name=""/>
        <dsp:cNvSpPr/>
      </dsp:nvSpPr>
      <dsp:spPr>
        <a:xfrm>
          <a:off x="3414667" y="692936"/>
          <a:ext cx="1696204" cy="455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007A8C"/>
              </a:solidFill>
            </a:rPr>
            <a:t>Realistic model</a:t>
          </a:r>
          <a:endParaRPr lang="en-IN" sz="2000" b="1" kern="1200">
            <a:solidFill>
              <a:srgbClr val="007A8C"/>
            </a:solidFill>
          </a:endParaRPr>
        </a:p>
      </dsp:txBody>
      <dsp:txXfrm>
        <a:off x="3414667" y="692936"/>
        <a:ext cx="1696204" cy="455171"/>
      </dsp:txXfrm>
    </dsp:sp>
    <dsp:sp modelId="{68825F16-DBEF-40EE-B9CF-EB90F594FBED}">
      <dsp:nvSpPr>
        <dsp:cNvPr id="0" name=""/>
        <dsp:cNvSpPr/>
      </dsp:nvSpPr>
      <dsp:spPr>
        <a:xfrm>
          <a:off x="1007719" y="-110894"/>
          <a:ext cx="3838264" cy="3838264"/>
        </a:xfrm>
        <a:prstGeom prst="circularArrow">
          <a:avLst>
            <a:gd name="adj1" fmla="val 6903"/>
            <a:gd name="adj2" fmla="val 465449"/>
            <a:gd name="adj3" fmla="val 2113431"/>
            <a:gd name="adj4" fmla="val 20168523"/>
            <a:gd name="adj5" fmla="val 8054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C88BC-90FD-41EB-B711-035588B1B366}">
      <dsp:nvSpPr>
        <dsp:cNvPr id="0" name=""/>
        <dsp:cNvSpPr/>
      </dsp:nvSpPr>
      <dsp:spPr>
        <a:xfrm>
          <a:off x="2966053" y="2920928"/>
          <a:ext cx="1923858" cy="343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007A8C"/>
              </a:solidFill>
            </a:rPr>
            <a:t>Robotic model</a:t>
          </a:r>
          <a:endParaRPr lang="en-IN" sz="2000" b="1" kern="1200">
            <a:solidFill>
              <a:srgbClr val="007A8C"/>
            </a:solidFill>
          </a:endParaRPr>
        </a:p>
      </dsp:txBody>
      <dsp:txXfrm>
        <a:off x="2966053" y="2920928"/>
        <a:ext cx="1923858" cy="343844"/>
      </dsp:txXfrm>
    </dsp:sp>
    <dsp:sp modelId="{47FC6FB7-5C82-4EE3-BDEE-F18D5062E170}">
      <dsp:nvSpPr>
        <dsp:cNvPr id="0" name=""/>
        <dsp:cNvSpPr/>
      </dsp:nvSpPr>
      <dsp:spPr>
        <a:xfrm rot="21214470">
          <a:off x="532448" y="1182450"/>
          <a:ext cx="3699204" cy="2859161"/>
        </a:xfrm>
        <a:prstGeom prst="circularArrow">
          <a:avLst>
            <a:gd name="adj1" fmla="val 6903"/>
            <a:gd name="adj2" fmla="val 465449"/>
            <a:gd name="adj3" fmla="val 3505414"/>
            <a:gd name="adj4" fmla="val 2063802"/>
            <a:gd name="adj5" fmla="val 8054"/>
          </a:avLst>
        </a:prstGeom>
        <a:solidFill>
          <a:schemeClr val="accent5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BDC3D-EF69-445A-8CC3-34184603FBA0}">
      <dsp:nvSpPr>
        <dsp:cNvPr id="0" name=""/>
        <dsp:cNvSpPr/>
      </dsp:nvSpPr>
      <dsp:spPr>
        <a:xfrm>
          <a:off x="1582185" y="3495562"/>
          <a:ext cx="1358800" cy="343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007A8C"/>
              </a:solidFill>
            </a:rPr>
            <a:t>Hypothesis</a:t>
          </a:r>
          <a:endParaRPr lang="en-IN" sz="2000" b="1" kern="1200">
            <a:solidFill>
              <a:srgbClr val="007A8C"/>
            </a:solidFill>
          </a:endParaRPr>
        </a:p>
      </dsp:txBody>
      <dsp:txXfrm>
        <a:off x="1582185" y="3495562"/>
        <a:ext cx="1358800" cy="343844"/>
      </dsp:txXfrm>
    </dsp:sp>
    <dsp:sp modelId="{2A654820-E687-4ED5-919C-70A3993C221D}">
      <dsp:nvSpPr>
        <dsp:cNvPr id="0" name=""/>
        <dsp:cNvSpPr/>
      </dsp:nvSpPr>
      <dsp:spPr>
        <a:xfrm>
          <a:off x="736770" y="100514"/>
          <a:ext cx="3838264" cy="3838264"/>
        </a:xfrm>
        <a:prstGeom prst="circularArrow">
          <a:avLst>
            <a:gd name="adj1" fmla="val 6903"/>
            <a:gd name="adj2" fmla="val 465449"/>
            <a:gd name="adj3" fmla="val 11236436"/>
            <a:gd name="adj4" fmla="val 6916145"/>
            <a:gd name="adj5" fmla="val 8054"/>
          </a:avLst>
        </a:prstGeom>
        <a:solidFill>
          <a:schemeClr val="accent5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621F6-760B-4F2C-902C-FB28051B0376}">
      <dsp:nvSpPr>
        <dsp:cNvPr id="0" name=""/>
        <dsp:cNvSpPr/>
      </dsp:nvSpPr>
      <dsp:spPr>
        <a:xfrm>
          <a:off x="148879" y="1179024"/>
          <a:ext cx="1952963" cy="417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007A8C"/>
              </a:solidFill>
            </a:rPr>
            <a:t>Biological Data</a:t>
          </a:r>
          <a:endParaRPr lang="en-IN" sz="2000" b="1" kern="1200">
            <a:solidFill>
              <a:srgbClr val="007A8C"/>
            </a:solidFill>
          </a:endParaRPr>
        </a:p>
      </dsp:txBody>
      <dsp:txXfrm>
        <a:off x="148879" y="1179024"/>
        <a:ext cx="1952963" cy="417342"/>
      </dsp:txXfrm>
    </dsp:sp>
    <dsp:sp modelId="{67806147-5795-4A97-A7B3-054141918767}">
      <dsp:nvSpPr>
        <dsp:cNvPr id="0" name=""/>
        <dsp:cNvSpPr/>
      </dsp:nvSpPr>
      <dsp:spPr>
        <a:xfrm>
          <a:off x="824274" y="-222907"/>
          <a:ext cx="3838264" cy="3838264"/>
        </a:xfrm>
        <a:prstGeom prst="circularArrow">
          <a:avLst>
            <a:gd name="adj1" fmla="val 6903"/>
            <a:gd name="adj2" fmla="val 465449"/>
            <a:gd name="adj3" fmla="val 18858625"/>
            <a:gd name="adj4" fmla="val 11908514"/>
            <a:gd name="adj5" fmla="val 8054"/>
          </a:avLst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4CF72-D316-4912-8F12-92D4A9907C1D}">
      <dsp:nvSpPr>
        <dsp:cNvPr id="0" name=""/>
        <dsp:cNvSpPr/>
      </dsp:nvSpPr>
      <dsp:spPr>
        <a:xfrm>
          <a:off x="1" y="0"/>
          <a:ext cx="3965656" cy="2592391"/>
        </a:xfrm>
        <a:prstGeom prst="rightArrow">
          <a:avLst/>
        </a:prstGeom>
        <a:solidFill>
          <a:srgbClr val="A5827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9EA1A-A3BB-44A8-84FA-5373CEDFA358}">
      <dsp:nvSpPr>
        <dsp:cNvPr id="0" name=""/>
        <dsp:cNvSpPr/>
      </dsp:nvSpPr>
      <dsp:spPr>
        <a:xfrm>
          <a:off x="1161" y="777717"/>
          <a:ext cx="699411" cy="103695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35303" y="811859"/>
        <a:ext cx="631127" cy="968672"/>
      </dsp:txXfrm>
    </dsp:sp>
    <dsp:sp modelId="{18BF4622-6E01-4E41-BEC5-E490B4F20F4E}">
      <dsp:nvSpPr>
        <dsp:cNvPr id="0" name=""/>
        <dsp:cNvSpPr/>
      </dsp:nvSpPr>
      <dsp:spPr>
        <a:xfrm>
          <a:off x="817142" y="777717"/>
          <a:ext cx="699411" cy="103695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300" kern="1200"/>
        </a:p>
      </dsp:txBody>
      <dsp:txXfrm>
        <a:off x="851284" y="811859"/>
        <a:ext cx="631127" cy="968672"/>
      </dsp:txXfrm>
    </dsp:sp>
    <dsp:sp modelId="{24E937ED-2BD4-4592-8D16-42F049F46878}">
      <dsp:nvSpPr>
        <dsp:cNvPr id="0" name=""/>
        <dsp:cNvSpPr/>
      </dsp:nvSpPr>
      <dsp:spPr>
        <a:xfrm>
          <a:off x="1633123" y="777717"/>
          <a:ext cx="699411" cy="103695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300" kern="1200"/>
        </a:p>
      </dsp:txBody>
      <dsp:txXfrm>
        <a:off x="1667265" y="811859"/>
        <a:ext cx="631127" cy="968672"/>
      </dsp:txXfrm>
    </dsp:sp>
    <dsp:sp modelId="{0B0CDFDC-1876-45E0-AB41-DD367FDE80FE}">
      <dsp:nvSpPr>
        <dsp:cNvPr id="0" name=""/>
        <dsp:cNvSpPr/>
      </dsp:nvSpPr>
      <dsp:spPr>
        <a:xfrm>
          <a:off x="2449103" y="777717"/>
          <a:ext cx="699411" cy="103695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2483245" y="811859"/>
        <a:ext cx="631127" cy="968672"/>
      </dsp:txXfrm>
    </dsp:sp>
    <dsp:sp modelId="{B9175F0C-7A98-41AA-AB23-F4CFDF688C77}">
      <dsp:nvSpPr>
        <dsp:cNvPr id="0" name=""/>
        <dsp:cNvSpPr/>
      </dsp:nvSpPr>
      <dsp:spPr>
        <a:xfrm>
          <a:off x="3265084" y="777717"/>
          <a:ext cx="699411" cy="103695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700" kern="1200"/>
        </a:p>
      </dsp:txBody>
      <dsp:txXfrm>
        <a:off x="3299226" y="811859"/>
        <a:ext cx="631127" cy="968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D95D7-CA64-4AB5-9C6E-BFD1FC27F82E}">
      <dsp:nvSpPr>
        <dsp:cNvPr id="0" name=""/>
        <dsp:cNvSpPr/>
      </dsp:nvSpPr>
      <dsp:spPr>
        <a:xfrm rot="5400000">
          <a:off x="-171155" y="1188314"/>
          <a:ext cx="1141035" cy="798724"/>
        </a:xfrm>
        <a:prstGeom prst="chevron">
          <a:avLst/>
        </a:prstGeom>
        <a:solidFill>
          <a:srgbClr val="F576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Neurons</a:t>
          </a:r>
          <a:endParaRPr lang="en-IN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1416520"/>
        <a:ext cx="798724" cy="342311"/>
      </dsp:txXfrm>
    </dsp:sp>
    <dsp:sp modelId="{CAE5105B-DF40-48AB-9C2C-81EE335EC689}">
      <dsp:nvSpPr>
        <dsp:cNvPr id="0" name=""/>
        <dsp:cNvSpPr/>
      </dsp:nvSpPr>
      <dsp:spPr>
        <a:xfrm rot="5400000">
          <a:off x="1915509" y="-1042015"/>
          <a:ext cx="741672" cy="29752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Genes, Proteins, Neurotransmitter</a:t>
          </a:r>
          <a:endParaRPr lang="en-IN" sz="1500" kern="1200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Biomarkers </a:t>
          </a:r>
          <a:endParaRPr lang="en-IN" sz="1500" kern="1200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8725" y="110974"/>
        <a:ext cx="2939037" cy="669262"/>
      </dsp:txXfrm>
    </dsp:sp>
    <dsp:sp modelId="{AEBC236E-E3FE-4FE6-B24B-BC79F2A9CC6F}">
      <dsp:nvSpPr>
        <dsp:cNvPr id="0" name=""/>
        <dsp:cNvSpPr/>
      </dsp:nvSpPr>
      <dsp:spPr>
        <a:xfrm rot="5400000">
          <a:off x="-171155" y="2156410"/>
          <a:ext cx="1141035" cy="798724"/>
        </a:xfrm>
        <a:prstGeom prst="chevron">
          <a:avLst/>
        </a:prstGeom>
        <a:solidFill>
          <a:srgbClr val="F576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Networks</a:t>
          </a:r>
          <a:endParaRPr lang="en-IN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2384616"/>
        <a:ext cx="798724" cy="342311"/>
      </dsp:txXfrm>
    </dsp:sp>
    <dsp:sp modelId="{5E07CF86-44F7-4794-B4D3-11BB9A527EB9}">
      <dsp:nvSpPr>
        <dsp:cNvPr id="0" name=""/>
        <dsp:cNvSpPr/>
      </dsp:nvSpPr>
      <dsp:spPr>
        <a:xfrm rot="5400000">
          <a:off x="1915509" y="-107651"/>
          <a:ext cx="741672" cy="29752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Single neurons</a:t>
          </a:r>
          <a:endParaRPr lang="en-IN" sz="1500" kern="1200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Synapses </a:t>
          </a:r>
          <a:endParaRPr lang="en-IN" sz="1500" kern="1200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8725" y="1045338"/>
        <a:ext cx="2939037" cy="669262"/>
      </dsp:txXfrm>
    </dsp:sp>
    <dsp:sp modelId="{658E2F99-DFF3-4949-A412-D6BB5AEA10FE}">
      <dsp:nvSpPr>
        <dsp:cNvPr id="0" name=""/>
        <dsp:cNvSpPr/>
      </dsp:nvSpPr>
      <dsp:spPr>
        <a:xfrm rot="5400000">
          <a:off x="-142129" y="3187228"/>
          <a:ext cx="1141035" cy="798724"/>
        </a:xfrm>
        <a:prstGeom prst="chevron">
          <a:avLst/>
        </a:prstGeom>
        <a:solidFill>
          <a:srgbClr val="F576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Times New Roman" panose="02020603050405020304" pitchFamily="18" charset="0"/>
              <a:cs typeface="Times New Roman" panose="02020603050405020304" pitchFamily="18" charset="0"/>
            </a:rPr>
            <a:t>Interconnected circuits</a:t>
          </a:r>
        </a:p>
      </dsp:txBody>
      <dsp:txXfrm rot="-5400000">
        <a:off x="29027" y="3415434"/>
        <a:ext cx="798724" cy="342311"/>
      </dsp:txXfrm>
    </dsp:sp>
    <dsp:sp modelId="{F74077E6-E8D2-48F9-B77F-F4BCDD175E7E}">
      <dsp:nvSpPr>
        <dsp:cNvPr id="0" name=""/>
        <dsp:cNvSpPr/>
      </dsp:nvSpPr>
      <dsp:spPr>
        <a:xfrm rot="5400000">
          <a:off x="1915509" y="898417"/>
          <a:ext cx="741672" cy="29752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Population of neurons </a:t>
          </a:r>
          <a:endParaRPr lang="en-IN" sz="1500" kern="1200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Oscillations</a:t>
          </a:r>
          <a:endParaRPr lang="en-IN" sz="1500" kern="1200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8725" y="2051407"/>
        <a:ext cx="2939037" cy="669262"/>
      </dsp:txXfrm>
    </dsp:sp>
    <dsp:sp modelId="{90F019F0-CC7E-4D1B-B435-238C741FF930}">
      <dsp:nvSpPr>
        <dsp:cNvPr id="0" name=""/>
        <dsp:cNvSpPr/>
      </dsp:nvSpPr>
      <dsp:spPr>
        <a:xfrm rot="5400000">
          <a:off x="-171155" y="190191"/>
          <a:ext cx="1141035" cy="798724"/>
        </a:xfrm>
        <a:prstGeom prst="chevron">
          <a:avLst/>
        </a:prstGeom>
        <a:solidFill>
          <a:srgbClr val="F576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Pathways </a:t>
          </a:r>
          <a:endParaRPr lang="en-IN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418397"/>
        <a:ext cx="798724" cy="342311"/>
      </dsp:txXfrm>
    </dsp:sp>
    <dsp:sp modelId="{0BE3688D-01DC-4EFC-B758-FDE00DAFC296}">
      <dsp:nvSpPr>
        <dsp:cNvPr id="0" name=""/>
        <dsp:cNvSpPr/>
      </dsp:nvSpPr>
      <dsp:spPr>
        <a:xfrm rot="5400000">
          <a:off x="1915509" y="1904486"/>
          <a:ext cx="741672" cy="29752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Connections to other brain regions</a:t>
          </a:r>
          <a:endParaRPr lang="en-IN" sz="1500" kern="1200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8725" y="3057476"/>
        <a:ext cx="2939037" cy="669262"/>
      </dsp:txXfrm>
    </dsp:sp>
    <dsp:sp modelId="{AF8CA669-543F-4C27-843A-2E5458C0C9A3}">
      <dsp:nvSpPr>
        <dsp:cNvPr id="0" name=""/>
        <dsp:cNvSpPr/>
      </dsp:nvSpPr>
      <dsp:spPr>
        <a:xfrm rot="5400000">
          <a:off x="-171155" y="4198495"/>
          <a:ext cx="1141035" cy="798724"/>
        </a:xfrm>
        <a:prstGeom prst="chevron">
          <a:avLst/>
        </a:prstGeom>
        <a:solidFill>
          <a:srgbClr val="F576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Diseases</a:t>
          </a:r>
          <a:endParaRPr lang="en-IN" sz="9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4426701"/>
        <a:ext cx="798724" cy="342311"/>
      </dsp:txXfrm>
    </dsp:sp>
    <dsp:sp modelId="{E9BD6BF4-6F21-4233-939B-7BAF8E01CEFB}">
      <dsp:nvSpPr>
        <dsp:cNvPr id="0" name=""/>
        <dsp:cNvSpPr/>
      </dsp:nvSpPr>
      <dsp:spPr>
        <a:xfrm rot="5400000">
          <a:off x="1915509" y="2910555"/>
          <a:ext cx="741672" cy="29752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Neurodegenerative</a:t>
          </a:r>
          <a:endParaRPr lang="en-IN" sz="1500" kern="1200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err="1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Neuropsychatric</a:t>
          </a:r>
          <a:endParaRPr lang="en-IN" sz="1500" kern="1200">
            <a:solidFill>
              <a:srgbClr val="007A8C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798725" y="4063545"/>
        <a:ext cx="2939037" cy="6692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4CF72-D316-4912-8F12-92D4A9907C1D}">
      <dsp:nvSpPr>
        <dsp:cNvPr id="0" name=""/>
        <dsp:cNvSpPr/>
      </dsp:nvSpPr>
      <dsp:spPr>
        <a:xfrm>
          <a:off x="3" y="0"/>
          <a:ext cx="6177783" cy="3852695"/>
        </a:xfrm>
        <a:prstGeom prst="rightArrow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39EA1A-A3BB-44A8-84FA-5373CEDFA358}">
      <dsp:nvSpPr>
        <dsp:cNvPr id="0" name=""/>
        <dsp:cNvSpPr/>
      </dsp:nvSpPr>
      <dsp:spPr>
        <a:xfrm>
          <a:off x="1809" y="1155808"/>
          <a:ext cx="1089558" cy="1541078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54997" y="1208996"/>
        <a:ext cx="983182" cy="1434702"/>
      </dsp:txXfrm>
    </dsp:sp>
    <dsp:sp modelId="{18BF4622-6E01-4E41-BEC5-E490B4F20F4E}">
      <dsp:nvSpPr>
        <dsp:cNvPr id="0" name=""/>
        <dsp:cNvSpPr/>
      </dsp:nvSpPr>
      <dsp:spPr>
        <a:xfrm>
          <a:off x="1272961" y="1155808"/>
          <a:ext cx="1089558" cy="1541078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400" kern="1200"/>
        </a:p>
      </dsp:txBody>
      <dsp:txXfrm>
        <a:off x="1326149" y="1208996"/>
        <a:ext cx="983182" cy="1434702"/>
      </dsp:txXfrm>
    </dsp:sp>
    <dsp:sp modelId="{24E937ED-2BD4-4592-8D16-42F049F46878}">
      <dsp:nvSpPr>
        <dsp:cNvPr id="0" name=""/>
        <dsp:cNvSpPr/>
      </dsp:nvSpPr>
      <dsp:spPr>
        <a:xfrm>
          <a:off x="2544114" y="1155808"/>
          <a:ext cx="1089558" cy="1541078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400" kern="1200"/>
        </a:p>
      </dsp:txBody>
      <dsp:txXfrm>
        <a:off x="2597302" y="1208996"/>
        <a:ext cx="983182" cy="1434702"/>
      </dsp:txXfrm>
    </dsp:sp>
    <dsp:sp modelId="{0B0CDFDC-1876-45E0-AB41-DD367FDE80FE}">
      <dsp:nvSpPr>
        <dsp:cNvPr id="0" name=""/>
        <dsp:cNvSpPr/>
      </dsp:nvSpPr>
      <dsp:spPr>
        <a:xfrm>
          <a:off x="3815266" y="1155808"/>
          <a:ext cx="1089558" cy="1541078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3868454" y="1208996"/>
        <a:ext cx="983182" cy="1434702"/>
      </dsp:txXfrm>
    </dsp:sp>
    <dsp:sp modelId="{B9175F0C-7A98-41AA-AB23-F4CFDF688C77}">
      <dsp:nvSpPr>
        <dsp:cNvPr id="0" name=""/>
        <dsp:cNvSpPr/>
      </dsp:nvSpPr>
      <dsp:spPr>
        <a:xfrm>
          <a:off x="5086418" y="1155808"/>
          <a:ext cx="1089558" cy="1541078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700" kern="1200"/>
        </a:p>
      </dsp:txBody>
      <dsp:txXfrm>
        <a:off x="5139606" y="1208996"/>
        <a:ext cx="983182" cy="14347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7F256-308A-48D6-8EC9-A6C3966EC944}">
      <dsp:nvSpPr>
        <dsp:cNvPr id="0" name=""/>
        <dsp:cNvSpPr/>
      </dsp:nvSpPr>
      <dsp:spPr>
        <a:xfrm>
          <a:off x="1118571" y="0"/>
          <a:ext cx="4362132" cy="43621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/>
              <a:cs typeface="Times New Roman"/>
            </a:rPr>
            <a:t>Artificial Intelligence</a:t>
          </a:r>
          <a:endParaRPr lang="en-IN" sz="1400" b="1" kern="1200">
            <a:latin typeface="Times New Roman"/>
            <a:cs typeface="Times New Roman"/>
          </a:endParaRPr>
        </a:p>
      </dsp:txBody>
      <dsp:txXfrm>
        <a:off x="2689810" y="218106"/>
        <a:ext cx="1219652" cy="654319"/>
      </dsp:txXfrm>
    </dsp:sp>
    <dsp:sp modelId="{20337FDF-C89E-45BF-A781-5110B7020D2B}">
      <dsp:nvSpPr>
        <dsp:cNvPr id="0" name=""/>
        <dsp:cNvSpPr/>
      </dsp:nvSpPr>
      <dsp:spPr>
        <a:xfrm>
          <a:off x="1554784" y="872426"/>
          <a:ext cx="3489705" cy="34897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/>
              <a:cs typeface="Times New Roman"/>
            </a:rPr>
            <a:t>Machine Learning</a:t>
          </a:r>
          <a:endParaRPr lang="en-IN" sz="1400" b="1" kern="1200">
            <a:latin typeface="Times New Roman"/>
            <a:cs typeface="Times New Roman"/>
          </a:endParaRPr>
        </a:p>
      </dsp:txBody>
      <dsp:txXfrm>
        <a:off x="2689810" y="1081808"/>
        <a:ext cx="1219652" cy="628147"/>
      </dsp:txXfrm>
    </dsp:sp>
    <dsp:sp modelId="{1F33D790-5680-4A9F-B4B9-1CA18C430C76}">
      <dsp:nvSpPr>
        <dsp:cNvPr id="0" name=""/>
        <dsp:cNvSpPr/>
      </dsp:nvSpPr>
      <dsp:spPr>
        <a:xfrm>
          <a:off x="1990997" y="1744852"/>
          <a:ext cx="2617279" cy="26172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/>
              <a:cs typeface="Times New Roman"/>
            </a:rPr>
            <a:t>Neural Network</a:t>
          </a:r>
          <a:endParaRPr lang="en-IN" sz="1400" b="1" kern="1200">
            <a:latin typeface="Times New Roman"/>
            <a:cs typeface="Times New Roman"/>
          </a:endParaRPr>
        </a:p>
      </dsp:txBody>
      <dsp:txXfrm>
        <a:off x="2689810" y="1941148"/>
        <a:ext cx="1219652" cy="588887"/>
      </dsp:txXfrm>
    </dsp:sp>
    <dsp:sp modelId="{A845CB4A-80A3-448D-B9D4-70E82A43691E}">
      <dsp:nvSpPr>
        <dsp:cNvPr id="0" name=""/>
        <dsp:cNvSpPr/>
      </dsp:nvSpPr>
      <dsp:spPr>
        <a:xfrm>
          <a:off x="2427210" y="2617279"/>
          <a:ext cx="1744852" cy="17448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/>
              <a:cs typeface="Times New Roman"/>
            </a:rPr>
            <a:t>Deep Learning</a:t>
          </a:r>
          <a:endParaRPr lang="en-IN" sz="1400" b="1" kern="1200">
            <a:latin typeface="Times New Roman"/>
            <a:cs typeface="Times New Roman"/>
          </a:endParaRPr>
        </a:p>
      </dsp:txBody>
      <dsp:txXfrm>
        <a:off x="2682738" y="3053492"/>
        <a:ext cx="1233797" cy="872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6"/>
          </a:xfrm>
          <a:prstGeom prst="rect">
            <a:avLst/>
          </a:prstGeom>
        </p:spPr>
        <p:txBody>
          <a:bodyPr vert="horz" lIns="91377" tIns="45688" rIns="91377" bIns="4568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2" y="2"/>
            <a:ext cx="2971800" cy="458786"/>
          </a:xfrm>
          <a:prstGeom prst="rect">
            <a:avLst/>
          </a:prstGeom>
        </p:spPr>
        <p:txBody>
          <a:bodyPr vert="horz" lIns="91377" tIns="45688" rIns="91377" bIns="45688" rtlCol="0"/>
          <a:lstStyle>
            <a:lvl1pPr algn="r">
              <a:defRPr sz="1300"/>
            </a:lvl1pPr>
          </a:lstStyle>
          <a:p>
            <a:fld id="{CA545E95-A65D-41B3-9F03-95ECAC9B9EC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77" tIns="45688" rIns="91377" bIns="456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4"/>
            <a:ext cx="5486400" cy="3600450"/>
          </a:xfrm>
          <a:prstGeom prst="rect">
            <a:avLst/>
          </a:prstGeom>
        </p:spPr>
        <p:txBody>
          <a:bodyPr vert="horz" lIns="91377" tIns="45688" rIns="91377" bIns="456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7"/>
            <a:ext cx="2971800" cy="458786"/>
          </a:xfrm>
          <a:prstGeom prst="rect">
            <a:avLst/>
          </a:prstGeom>
        </p:spPr>
        <p:txBody>
          <a:bodyPr vert="horz" lIns="91377" tIns="45688" rIns="91377" bIns="4568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2" y="8685217"/>
            <a:ext cx="2971800" cy="458786"/>
          </a:xfrm>
          <a:prstGeom prst="rect">
            <a:avLst/>
          </a:prstGeom>
        </p:spPr>
        <p:txBody>
          <a:bodyPr vert="horz" lIns="91377" tIns="45688" rIns="91377" bIns="45688" rtlCol="0" anchor="b"/>
          <a:lstStyle>
            <a:lvl1pPr algn="r">
              <a:defRPr sz="1300"/>
            </a:lvl1pPr>
          </a:lstStyle>
          <a:p>
            <a:fld id="{E7B0A473-BFAA-46B1-B5C4-55B260B20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2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0A473-BFAA-46B1-B5C4-55B260B20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2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 imaging and Light sheet microscopy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0A473-BFAA-46B1-B5C4-55B260B201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5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3738">
              <a:defRPr/>
            </a:pPr>
            <a:r>
              <a:rPr lang="en-US"/>
              <a:t>Come up with theories and with the help of data and mode</a:t>
            </a: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0A473-BFAA-46B1-B5C4-55B260B201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4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0A473-BFAA-46B1-B5C4-55B260B201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6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/>
              <a:t>Brain structure: neurons, synapses,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How the brain processes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Overview of cognitive functions (learning, memory, decision-making)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/>
              <a:t>Neuroscience data types: EEG, fMRI, MEG, Single-cell recordings</a:t>
            </a:r>
          </a:p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0A473-BFAA-46B1-B5C4-55B260B201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5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0A473-BFAA-46B1-B5C4-55B260B201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5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5AE8-CD0D-4BA6-B04A-78A136F5DCD9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5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A6FCB-FACC-4592-8D30-23E68371680F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6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F023-7DE8-478C-BDB2-382AD2D8758F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3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D52D8-0325-4CDF-8A38-C253D81312A7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7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A42D9-D903-442D-9AB3-9BED8C921298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2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55F5-B290-49C2-A75C-612F2926881F}" type="datetime1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036FB-C2C7-4D60-98BA-D3294D8426E6}" type="datetime1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1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F4A19-321B-4885-B618-95A0542A46A4}" type="datetime1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ABF6-2736-4655-8B33-057CCD46AFAF}" type="datetime1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48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D6F5-1FB2-468F-9ABA-D851553C11DC}" type="datetime1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4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755FF-B143-4A8B-AB28-61D3CFBDA08F}" type="datetime1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87A70-95A7-44BA-A010-A884FCA98D7C}" type="datetime1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470F1-9774-4495-8E7A-EBFBC8DD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8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9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2.png"/><Relationship Id="rId12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4.jpeg"/><Relationship Id="rId11" Type="http://schemas.microsoft.com/office/2007/relationships/hdphoto" Target="../media/hdphoto6.wdp"/><Relationship Id="rId5" Type="http://schemas.openxmlformats.org/officeDocument/2006/relationships/image" Target="../media/image41.png"/><Relationship Id="rId10" Type="http://schemas.openxmlformats.org/officeDocument/2006/relationships/image" Target="../media/image43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hyperlink" Target="https://www.linkedin.com/posts/drmarthaboeckenfeld_this-is-the-magic-of-technology-in-healthcare-activity-7296778279556964352-snjQ?utm_source=share&amp;utm_medium=member_desktop&amp;rcm=ACoAAAzzB7QBKIgLdvgFKA-HfmfuRLwRMrYUq1o" TargetMode="External"/><Relationship Id="rId5" Type="http://schemas.microsoft.com/office/2007/relationships/media" Target="../media/media5.mp4"/><Relationship Id="rId10" Type="http://schemas.openxmlformats.org/officeDocument/2006/relationships/image" Target="../media/image73.png"/><Relationship Id="rId4" Type="http://schemas.openxmlformats.org/officeDocument/2006/relationships/video" Target="../media/media4.mp4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technology/2023/may/01/ai-makes-non-invasive-mind-reading-possible-by-turning-thoughts-into-text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hyperlink" Target="https://www.liebertpub.com/doi/abs/10.1089/aipo.2024.0043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png"/><Relationship Id="rId12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jpe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3.png"/><Relationship Id="rId7" Type="http://schemas.openxmlformats.org/officeDocument/2006/relationships/image" Target="../media/image90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jpeg"/><Relationship Id="rId7" Type="http://schemas.openxmlformats.org/officeDocument/2006/relationships/image" Target="../media/image101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98.jpeg"/><Relationship Id="rId9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06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4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chart" Target="../charts/char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openxmlformats.org/officeDocument/2006/relationships/image" Target="../media/image15.jpe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8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jpeg"/><Relationship Id="rId20" Type="http://schemas.openxmlformats.org/officeDocument/2006/relationships/image" Target="../media/image17.jpeg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microsoft.com/office/2007/relationships/hdphoto" Target="../media/hdphoto3.wdp"/><Relationship Id="rId23" Type="http://schemas.openxmlformats.org/officeDocument/2006/relationships/image" Target="../media/image20.jpeg"/><Relationship Id="rId10" Type="http://schemas.openxmlformats.org/officeDocument/2006/relationships/diagramLayout" Target="../diagrams/layout2.xml"/><Relationship Id="rId19" Type="http://schemas.openxmlformats.org/officeDocument/2006/relationships/image" Target="../media/image16.jpe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microsoft.com/office/2007/relationships/diagramDrawing" Target="../diagrams/drawing4.xml"/><Relationship Id="rId18" Type="http://schemas.openxmlformats.org/officeDocument/2006/relationships/image" Target="../media/image1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diagramColors" Target="../diagrams/colors4.xml"/><Relationship Id="rId1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QuickStyle" Target="../diagrams/quickStyle4.xml"/><Relationship Id="rId5" Type="http://schemas.openxmlformats.org/officeDocument/2006/relationships/diagramQuickStyle" Target="../diagrams/quickStyle3.xml"/><Relationship Id="rId15" Type="http://schemas.microsoft.com/office/2007/relationships/hdphoto" Target="../media/hdphoto3.wdp"/><Relationship Id="rId10" Type="http://schemas.openxmlformats.org/officeDocument/2006/relationships/diagramLayout" Target="../diagrams/layout4.xml"/><Relationship Id="rId19" Type="http://schemas.openxmlformats.org/officeDocument/2006/relationships/image" Target="../media/image16.jpeg"/><Relationship Id="rId4" Type="http://schemas.openxmlformats.org/officeDocument/2006/relationships/diagramLayout" Target="../diagrams/layout3.xml"/><Relationship Id="rId9" Type="http://schemas.openxmlformats.org/officeDocument/2006/relationships/diagramData" Target="../diagrams/data4.xml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6.png"/><Relationship Id="rId5" Type="http://schemas.microsoft.com/office/2007/relationships/hdphoto" Target="../media/hdphoto4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7049" y="4681827"/>
            <a:ext cx="3037902" cy="13701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2800" b="1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Asha Vijayan </a:t>
            </a:r>
          </a:p>
          <a:p>
            <a:pPr>
              <a:spcBef>
                <a:spcPts val="0"/>
              </a:spcBef>
            </a:pPr>
            <a:r>
              <a:rPr lang="en-US" sz="2000">
                <a:solidFill>
                  <a:srgbClr val="B503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(Sl. Gr)</a:t>
            </a:r>
          </a:p>
          <a:p>
            <a:pPr>
              <a:spcBef>
                <a:spcPts val="0"/>
              </a:spcBef>
            </a:pPr>
            <a:r>
              <a:rPr lang="en-US" sz="2000">
                <a:solidFill>
                  <a:srgbClr val="B503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 Brain Center</a:t>
            </a:r>
          </a:p>
          <a:p>
            <a:pPr>
              <a:spcBef>
                <a:spcPts val="0"/>
              </a:spcBef>
            </a:pPr>
            <a:r>
              <a:rPr lang="en-US" sz="2000">
                <a:solidFill>
                  <a:srgbClr val="B5034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Amrita University</a:t>
            </a:r>
          </a:p>
          <a:p>
            <a:pPr>
              <a:spcBef>
                <a:spcPts val="0"/>
              </a:spcBef>
            </a:pPr>
            <a:r>
              <a:rPr lang="en-US" sz="2000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ashavijayan@am.amrita.edu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0A4B46-2F94-D28C-A414-70CF1773A76F}"/>
              </a:ext>
            </a:extLst>
          </p:cNvPr>
          <p:cNvSpPr txBox="1"/>
          <p:nvPr/>
        </p:nvSpPr>
        <p:spPr>
          <a:xfrm>
            <a:off x="2647281" y="2469083"/>
            <a:ext cx="68974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rgbClr val="007A8C"/>
                </a:solidFill>
                <a:latin typeface="Baskerville Old Face" panose="02020602080505020303" pitchFamily="18" charset="0"/>
              </a:rPr>
              <a:t>Brain Research with Artificial Intelligence</a:t>
            </a:r>
            <a:endParaRPr lang="en-IN" sz="3200">
              <a:solidFill>
                <a:srgbClr val="007A8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1BD2F-5BFF-60BB-970A-3F15E21E5855}"/>
              </a:ext>
            </a:extLst>
          </p:cNvPr>
          <p:cNvSpPr txBox="1"/>
          <p:nvPr/>
        </p:nvSpPr>
        <p:spPr>
          <a:xfrm>
            <a:off x="10592261" y="637587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14-03-2025</a:t>
            </a:r>
            <a:endParaRPr lang="en-IN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979A0-EA90-17C6-0F08-53F29223D003}"/>
              </a:ext>
            </a:extLst>
          </p:cNvPr>
          <p:cNvSpPr txBox="1"/>
          <p:nvPr/>
        </p:nvSpPr>
        <p:spPr>
          <a:xfrm>
            <a:off x="2317773" y="2973146"/>
            <a:ext cx="7772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>
                <a:solidFill>
                  <a:srgbClr val="B50346"/>
                </a:solidFill>
                <a:latin typeface="Baskerville Old Face" panose="02020602080505020303" pitchFamily="18" charset="0"/>
              </a:rPr>
              <a:t>A Computational Approach to Understanding the Brain from biological neuron to network </a:t>
            </a:r>
            <a:endParaRPr lang="en-IN" sz="2400" b="1" i="1">
              <a:solidFill>
                <a:srgbClr val="B50346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AC554295-03AC-FFBD-66D8-BD9C2B70D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377" y="85508"/>
            <a:ext cx="1071245" cy="99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5E73A5-6926-2366-F231-F6FFEAE318FB}"/>
              </a:ext>
            </a:extLst>
          </p:cNvPr>
          <p:cNvSpPr txBox="1"/>
          <p:nvPr/>
        </p:nvSpPr>
        <p:spPr>
          <a:xfrm>
            <a:off x="2057399" y="1080301"/>
            <a:ext cx="8293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>
                <a:solidFill>
                  <a:srgbClr val="B50346"/>
                </a:solidFill>
                <a:latin typeface="Baskerville Old Face" panose="02020602080505020303" pitchFamily="18" charset="0"/>
              </a:rPr>
              <a:t>Workshop on </a:t>
            </a:r>
            <a:r>
              <a:rPr lang="en-US" b="1" i="1">
                <a:solidFill>
                  <a:srgbClr val="B50346"/>
                </a:solidFill>
                <a:latin typeface="Baskerville Old Face" panose="02020602080505020303" pitchFamily="18" charset="0"/>
              </a:rPr>
              <a:t>“ </a:t>
            </a:r>
            <a:r>
              <a:rPr lang="en-US" b="1">
                <a:solidFill>
                  <a:srgbClr val="007A8C"/>
                </a:solidFill>
                <a:latin typeface="Baskerville Old Face" panose="02020602080505020303" pitchFamily="18" charset="0"/>
              </a:rPr>
              <a:t>Neurons to Networks: Unleashing the Power of Brain-Inspired AI</a:t>
            </a:r>
            <a:r>
              <a:rPr lang="en-US" b="1" i="1">
                <a:solidFill>
                  <a:srgbClr val="B50346"/>
                </a:solidFill>
                <a:latin typeface="Baskerville Old Face" panose="02020602080505020303" pitchFamily="18" charset="0"/>
              </a:rPr>
              <a:t>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5272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09B9C-9584-319F-8E03-3AEC89F8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" name="Group 4" descr=" 85">
            <a:extLst>
              <a:ext uri="{FF2B5EF4-FFF2-40B4-BE49-F238E27FC236}">
                <a16:creationId xmlns:a16="http://schemas.microsoft.com/office/drawing/2014/main" id="{4E6F6BA1-F118-F893-A8B1-739E31C407CE}"/>
              </a:ext>
            </a:extLst>
          </p:cNvPr>
          <p:cNvGrpSpPr/>
          <p:nvPr/>
        </p:nvGrpSpPr>
        <p:grpSpPr>
          <a:xfrm>
            <a:off x="903421" y="3401240"/>
            <a:ext cx="5767029" cy="2832283"/>
            <a:chOff x="4207458" y="2124844"/>
            <a:chExt cx="4827686" cy="2370956"/>
          </a:xfrm>
        </p:grpSpPr>
        <p:sp>
          <p:nvSpPr>
            <p:cNvPr id="6" name="Rounded Rectangle 20">
              <a:extLst>
                <a:ext uri="{FF2B5EF4-FFF2-40B4-BE49-F238E27FC236}">
                  <a16:creationId xmlns:a16="http://schemas.microsoft.com/office/drawing/2014/main" id="{3140FA86-337A-9BAE-AB47-80E2AD1CDFB5}"/>
                </a:ext>
              </a:extLst>
            </p:cNvPr>
            <p:cNvSpPr/>
            <p:nvPr/>
          </p:nvSpPr>
          <p:spPr>
            <a:xfrm>
              <a:off x="4207458" y="2124844"/>
              <a:ext cx="4827686" cy="23709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86847-C4F7-01CB-1F21-46F3B7B4B76B}"/>
                </a:ext>
              </a:extLst>
            </p:cNvPr>
            <p:cNvGrpSpPr/>
            <p:nvPr/>
          </p:nvGrpSpPr>
          <p:grpSpPr>
            <a:xfrm>
              <a:off x="4420900" y="2726077"/>
              <a:ext cx="3479938" cy="1450945"/>
              <a:chOff x="710292" y="2128902"/>
              <a:chExt cx="3549569" cy="135922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2CC8D2F-7F93-DB3F-1A22-F80164457D85}"/>
                  </a:ext>
                </a:extLst>
              </p:cNvPr>
              <p:cNvSpPr/>
              <p:nvPr/>
            </p:nvSpPr>
            <p:spPr>
              <a:xfrm>
                <a:off x="710292" y="2547257"/>
                <a:ext cx="1172937" cy="500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pattern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F25D31B-B421-ADF6-6B8A-411F82B2051A}"/>
                  </a:ext>
                </a:extLst>
              </p:cNvPr>
              <p:cNvCxnSpPr>
                <a:stCxn id="10" idx="3"/>
              </p:cNvCxnSpPr>
              <p:nvPr/>
            </p:nvCxnSpPr>
            <p:spPr>
              <a:xfrm>
                <a:off x="1883229" y="2797629"/>
                <a:ext cx="685800" cy="10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" name="Picture 14" descr="Image result for neural network">
                <a:extLst>
                  <a:ext uri="{FF2B5EF4-FFF2-40B4-BE49-F238E27FC236}">
                    <a16:creationId xmlns:a16="http://schemas.microsoft.com/office/drawing/2014/main" id="{2E65D207-85BF-912B-8729-FE53D7BF1E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8875" y="2128902"/>
                <a:ext cx="1129546" cy="1359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" name="Elbow Connector 27">
                <a:extLst>
                  <a:ext uri="{FF2B5EF4-FFF2-40B4-BE49-F238E27FC236}">
                    <a16:creationId xmlns:a16="http://schemas.microsoft.com/office/drawing/2014/main" id="{944EB221-1AF1-8989-C93D-F5402CF817A6}"/>
                  </a:ext>
                </a:extLst>
              </p:cNvPr>
              <p:cNvCxnSpPr/>
              <p:nvPr/>
            </p:nvCxnSpPr>
            <p:spPr>
              <a:xfrm flipV="1">
                <a:off x="3692892" y="2808513"/>
                <a:ext cx="566969" cy="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A51107-7DF6-8D2D-2469-E9C8D88E777C}"/>
                </a:ext>
              </a:extLst>
            </p:cNvPr>
            <p:cNvSpPr txBox="1"/>
            <p:nvPr/>
          </p:nvSpPr>
          <p:spPr>
            <a:xfrm>
              <a:off x="4420900" y="2262894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Unsupervised Learning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7D5812-0E65-9FCF-EAC5-4B595576826F}"/>
                </a:ext>
              </a:extLst>
            </p:cNvPr>
            <p:cNvSpPr/>
            <p:nvPr/>
          </p:nvSpPr>
          <p:spPr>
            <a:xfrm>
              <a:off x="7908151" y="3190373"/>
              <a:ext cx="998917" cy="5007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</p:grpSp>
      <p:pic>
        <p:nvPicPr>
          <p:cNvPr id="14" name="Picture 2" descr=" 7170">
            <a:extLst>
              <a:ext uri="{FF2B5EF4-FFF2-40B4-BE49-F238E27FC236}">
                <a16:creationId xmlns:a16="http://schemas.microsoft.com/office/drawing/2014/main" id="{40F9912C-EADC-E996-8584-055BA10CA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340" r="-661" b="7848"/>
          <a:stretch/>
        </p:blipFill>
        <p:spPr bwMode="auto">
          <a:xfrm>
            <a:off x="2626647" y="1025873"/>
            <a:ext cx="2809940" cy="225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 7172">
            <a:extLst>
              <a:ext uri="{FF2B5EF4-FFF2-40B4-BE49-F238E27FC236}">
                <a16:creationId xmlns:a16="http://schemas.microsoft.com/office/drawing/2014/main" id="{0E97E5B6-BFE8-81BA-6DE5-599929897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185" y="1003041"/>
            <a:ext cx="4572000" cy="48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 descr=" 3">
            <a:extLst>
              <a:ext uri="{FF2B5EF4-FFF2-40B4-BE49-F238E27FC236}">
                <a16:creationId xmlns:a16="http://schemas.microsoft.com/office/drawing/2014/main" id="{32881A96-A235-1C49-84A1-DADF07E299FD}"/>
              </a:ext>
            </a:extLst>
          </p:cNvPr>
          <p:cNvSpPr/>
          <p:nvPr/>
        </p:nvSpPr>
        <p:spPr>
          <a:xfrm>
            <a:off x="2046515" y="6412709"/>
            <a:ext cx="9579428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http://journal.frontiersin.org/article/10.3389/fpsyg.2013.00124/full</a:t>
            </a:r>
          </a:p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http://neurosciencenews.com/tdcs-creativity-neuroscience-4048/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BFE2DC57-A0F0-B6F7-D8A3-4EA46B3C42E6}"/>
              </a:ext>
            </a:extLst>
          </p:cNvPr>
          <p:cNvSpPr txBox="1">
            <a:spLocks/>
          </p:cNvSpPr>
          <p:nvPr/>
        </p:nvSpPr>
        <p:spPr>
          <a:xfrm>
            <a:off x="2818748" y="92025"/>
            <a:ext cx="6554503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 Inspired from Brain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363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B16E5-187E-5E5B-4EF0-81A0BA92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Picture 6" descr=" 42">
            <a:extLst>
              <a:ext uri="{FF2B5EF4-FFF2-40B4-BE49-F238E27FC236}">
                <a16:creationId xmlns:a16="http://schemas.microsoft.com/office/drawing/2014/main" id="{2EDA2C45-012C-C12C-2DD5-DBE0D7311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3" r="1033"/>
          <a:stretch/>
        </p:blipFill>
        <p:spPr bwMode="auto">
          <a:xfrm>
            <a:off x="3993663" y="1278598"/>
            <a:ext cx="6943002" cy="264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 43">
            <a:extLst>
              <a:ext uri="{FF2B5EF4-FFF2-40B4-BE49-F238E27FC236}">
                <a16:creationId xmlns:a16="http://schemas.microsoft.com/office/drawing/2014/main" id="{00D4B22A-8D50-CF90-E126-D132C33A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3" y="922372"/>
            <a:ext cx="2506628" cy="250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 descr=" 4">
            <a:extLst>
              <a:ext uri="{FF2B5EF4-FFF2-40B4-BE49-F238E27FC236}">
                <a16:creationId xmlns:a16="http://schemas.microsoft.com/office/drawing/2014/main" id="{A18390DA-B6E2-A090-B89A-5B9A3A6B7FE6}"/>
              </a:ext>
            </a:extLst>
          </p:cNvPr>
          <p:cNvSpPr/>
          <p:nvPr/>
        </p:nvSpPr>
        <p:spPr>
          <a:xfrm>
            <a:off x="1981200" y="6405285"/>
            <a:ext cx="9858375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http://rstb.royalsocietypublishing.org/content/369/1655/20130471</a:t>
            </a:r>
          </a:p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https://www.healthrising.org/blog/2015/09/20/spinning-fibromyalgia-brain-findings-suggest-dopamine-may-be-key/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B981CEA6-EB3C-0696-5161-BB0140964351}"/>
              </a:ext>
            </a:extLst>
          </p:cNvPr>
          <p:cNvSpPr txBox="1">
            <a:spLocks/>
          </p:cNvSpPr>
          <p:nvPr/>
        </p:nvSpPr>
        <p:spPr>
          <a:xfrm>
            <a:off x="2624499" y="160909"/>
            <a:ext cx="6943002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Inspired from Brain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5" name="Group 4" descr=" 99">
            <a:extLst>
              <a:ext uri="{FF2B5EF4-FFF2-40B4-BE49-F238E27FC236}">
                <a16:creationId xmlns:a16="http://schemas.microsoft.com/office/drawing/2014/main" id="{761E3177-FA04-420B-6655-B953B2B6BB6E}"/>
              </a:ext>
            </a:extLst>
          </p:cNvPr>
          <p:cNvGrpSpPr/>
          <p:nvPr/>
        </p:nvGrpSpPr>
        <p:grpSpPr>
          <a:xfrm>
            <a:off x="516597" y="3530020"/>
            <a:ext cx="4637315" cy="2506628"/>
            <a:chOff x="173948" y="4351372"/>
            <a:chExt cx="4637315" cy="2506628"/>
          </a:xfrm>
        </p:grpSpPr>
        <p:sp>
          <p:nvSpPr>
            <p:cNvPr id="6" name="Rounded Rectangle 32">
              <a:extLst>
                <a:ext uri="{FF2B5EF4-FFF2-40B4-BE49-F238E27FC236}">
                  <a16:creationId xmlns:a16="http://schemas.microsoft.com/office/drawing/2014/main" id="{A6BF9309-EA6E-C455-9053-4E6213D011EF}"/>
                </a:ext>
              </a:extLst>
            </p:cNvPr>
            <p:cNvSpPr/>
            <p:nvPr/>
          </p:nvSpPr>
          <p:spPr>
            <a:xfrm>
              <a:off x="173948" y="4351372"/>
              <a:ext cx="4637315" cy="250662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C84784-2A5B-15CE-EC6D-0B33A60E578D}"/>
                </a:ext>
              </a:extLst>
            </p:cNvPr>
            <p:cNvGrpSpPr/>
            <p:nvPr/>
          </p:nvGrpSpPr>
          <p:grpSpPr>
            <a:xfrm>
              <a:off x="350247" y="4812084"/>
              <a:ext cx="4265188" cy="1891877"/>
              <a:chOff x="827314" y="2128902"/>
              <a:chExt cx="4265188" cy="189187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E7F6A3E-E79D-4438-0C57-BC513F56909C}"/>
                  </a:ext>
                </a:extLst>
              </p:cNvPr>
              <p:cNvSpPr/>
              <p:nvPr/>
            </p:nvSpPr>
            <p:spPr>
              <a:xfrm>
                <a:off x="827314" y="2547257"/>
                <a:ext cx="1055915" cy="500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7A8EFF9-420F-7058-3119-AA30268FB82C}"/>
                  </a:ext>
                </a:extLst>
              </p:cNvPr>
              <p:cNvCxnSpPr>
                <a:stCxn id="9" idx="3"/>
              </p:cNvCxnSpPr>
              <p:nvPr/>
            </p:nvCxnSpPr>
            <p:spPr>
              <a:xfrm>
                <a:off x="1883229" y="2797629"/>
                <a:ext cx="685800" cy="10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" name="Picture 14" descr="Image result for neural network">
                <a:extLst>
                  <a:ext uri="{FF2B5EF4-FFF2-40B4-BE49-F238E27FC236}">
                    <a16:creationId xmlns:a16="http://schemas.microsoft.com/office/drawing/2014/main" id="{8A678D41-386B-8CDB-398B-8847AE0032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620" y="2128902"/>
                <a:ext cx="1129546" cy="1359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E6E89D8-8ACF-E204-AD63-D513A367377B}"/>
                  </a:ext>
                </a:extLst>
              </p:cNvPr>
              <p:cNvSpPr/>
              <p:nvPr/>
            </p:nvSpPr>
            <p:spPr>
              <a:xfrm>
                <a:off x="3997757" y="3509150"/>
                <a:ext cx="1094745" cy="511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Critic</a:t>
                </a:r>
              </a:p>
            </p:txBody>
          </p:sp>
          <p:cxnSp>
            <p:nvCxnSpPr>
              <p:cNvPr id="13" name="Elbow Connector 39">
                <a:extLst>
                  <a:ext uri="{FF2B5EF4-FFF2-40B4-BE49-F238E27FC236}">
                    <a16:creationId xmlns:a16="http://schemas.microsoft.com/office/drawing/2014/main" id="{80E8067A-DF57-B77D-0930-306DA664FA48}"/>
                  </a:ext>
                </a:extLst>
              </p:cNvPr>
              <p:cNvCxnSpPr>
                <a:endCxn id="12" idx="0"/>
              </p:cNvCxnSpPr>
              <p:nvPr/>
            </p:nvCxnSpPr>
            <p:spPr>
              <a:xfrm rot="16200000" flipH="1">
                <a:off x="3939545" y="2903565"/>
                <a:ext cx="700636" cy="510534"/>
              </a:xfrm>
              <a:prstGeom prst="bentConnector3">
                <a:avLst>
                  <a:gd name="adj1" fmla="val -1272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11325B2-AA9E-4CF3-FFDA-333093F15EDB}"/>
                  </a:ext>
                </a:extLst>
              </p:cNvPr>
              <p:cNvCxnSpPr/>
              <p:nvPr/>
            </p:nvCxnSpPr>
            <p:spPr>
              <a:xfrm flipH="1" flipV="1">
                <a:off x="2612574" y="2172447"/>
                <a:ext cx="1515507" cy="1380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3CD23A-959A-2EC6-681D-8C9F7FCDEAA1}"/>
                </a:ext>
              </a:extLst>
            </p:cNvPr>
            <p:cNvSpPr txBox="1"/>
            <p:nvPr/>
          </p:nvSpPr>
          <p:spPr>
            <a:xfrm>
              <a:off x="292542" y="4479800"/>
              <a:ext cx="2430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Reinforcement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61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0" descr="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415" y="910880"/>
            <a:ext cx="2524973" cy="1682726"/>
          </a:xfrm>
          <a:prstGeom prst="rect">
            <a:avLst/>
          </a:prstGeom>
        </p:spPr>
      </p:pic>
      <p:grpSp>
        <p:nvGrpSpPr>
          <p:cNvPr id="7" name="Group 6" descr=" 81"/>
          <p:cNvGrpSpPr/>
          <p:nvPr/>
        </p:nvGrpSpPr>
        <p:grpSpPr>
          <a:xfrm>
            <a:off x="157120" y="4368834"/>
            <a:ext cx="2953004" cy="1821503"/>
            <a:chOff x="293914" y="1447800"/>
            <a:chExt cx="4637315" cy="2725710"/>
          </a:xfrm>
        </p:grpSpPr>
        <p:sp>
          <p:nvSpPr>
            <p:cNvPr id="8" name="Rounded Rectangle 7"/>
            <p:cNvSpPr/>
            <p:nvPr/>
          </p:nvSpPr>
          <p:spPr>
            <a:xfrm>
              <a:off x="293914" y="1447800"/>
              <a:ext cx="4637315" cy="272571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28650" y="2011026"/>
              <a:ext cx="4139272" cy="1891877"/>
              <a:chOff x="827314" y="2128902"/>
              <a:chExt cx="4139272" cy="189187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827314" y="2547257"/>
                <a:ext cx="1055915" cy="500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</a:t>
                </a:r>
              </a:p>
            </p:txBody>
          </p:sp>
          <p:cxnSp>
            <p:nvCxnSpPr>
              <p:cNvPr id="12" name="Straight Arrow Connector 11"/>
              <p:cNvCxnSpPr>
                <a:stCxn id="11" idx="3"/>
              </p:cNvCxnSpPr>
              <p:nvPr/>
            </p:nvCxnSpPr>
            <p:spPr>
              <a:xfrm>
                <a:off x="1883229" y="2797629"/>
                <a:ext cx="685800" cy="10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" name="Picture 14" descr="Image result for neural network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620" y="2128902"/>
                <a:ext cx="1129546" cy="1359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Oval 13"/>
              <p:cNvSpPr/>
              <p:nvPr/>
            </p:nvSpPr>
            <p:spPr>
              <a:xfrm>
                <a:off x="3997758" y="3509150"/>
                <a:ext cx="968828" cy="511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9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</a:p>
            </p:txBody>
          </p:sp>
          <p:cxnSp>
            <p:nvCxnSpPr>
              <p:cNvPr id="15" name="Elbow Connector 14"/>
              <p:cNvCxnSpPr>
                <a:endCxn id="14" idx="2"/>
              </p:cNvCxnSpPr>
              <p:nvPr/>
            </p:nvCxnSpPr>
            <p:spPr>
              <a:xfrm>
                <a:off x="2119600" y="2797629"/>
                <a:ext cx="1878158" cy="967336"/>
              </a:xfrm>
              <a:prstGeom prst="bentConnector3">
                <a:avLst>
                  <a:gd name="adj1" fmla="val -425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/>
              <p:cNvCxnSpPr>
                <a:endCxn id="14" idx="0"/>
              </p:cNvCxnSpPr>
              <p:nvPr/>
            </p:nvCxnSpPr>
            <p:spPr>
              <a:xfrm rot="16200000" flipH="1">
                <a:off x="3908066" y="2935044"/>
                <a:ext cx="700636" cy="447575"/>
              </a:xfrm>
              <a:prstGeom prst="bentConnector3">
                <a:avLst>
                  <a:gd name="adj1" fmla="val 282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 flipV="1">
                <a:off x="2612574" y="2172447"/>
                <a:ext cx="1515507" cy="1380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511627" y="1577124"/>
              <a:ext cx="3300698" cy="552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Supervised Learning</a:t>
              </a:r>
            </a:p>
          </p:txBody>
        </p:sp>
      </p:grpSp>
      <p:pic>
        <p:nvPicPr>
          <p:cNvPr id="19" name="Picture 1" descr=" 3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80" y="2629131"/>
            <a:ext cx="3019512" cy="1656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 descr=" 5"/>
          <p:cNvSpPr/>
          <p:nvPr/>
        </p:nvSpPr>
        <p:spPr>
          <a:xfrm>
            <a:off x="2000252" y="6333848"/>
            <a:ext cx="7521062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http://rstb.royalsocietypublishing.org/content/369/1655/20130471</a:t>
            </a:r>
          </a:p>
          <a:p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https://www.healthrising.org/blog/2015/09/20/spinning-fibromyalgia-brain-findings-suggest-dopamine-may-be-key/</a:t>
            </a:r>
          </a:p>
          <a:p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http://www.kidsintransitiontoschool.org/conozca-su-cerebelo-el-enlace-entre-movimiento-y-aprendizaje/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F6EC01-FA23-0551-5068-C111A0C98165}"/>
              </a:ext>
            </a:extLst>
          </p:cNvPr>
          <p:cNvSpPr txBox="1">
            <a:spLocks/>
          </p:cNvSpPr>
          <p:nvPr/>
        </p:nvSpPr>
        <p:spPr>
          <a:xfrm>
            <a:off x="3158059" y="127434"/>
            <a:ext cx="5868703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Inspired from Brain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30" name="Group 29" descr=" 85">
            <a:extLst>
              <a:ext uri="{FF2B5EF4-FFF2-40B4-BE49-F238E27FC236}">
                <a16:creationId xmlns:a16="http://schemas.microsoft.com/office/drawing/2014/main" id="{9F6A3861-1B66-B6A4-4EB7-24FD27475B13}"/>
              </a:ext>
            </a:extLst>
          </p:cNvPr>
          <p:cNvGrpSpPr/>
          <p:nvPr/>
        </p:nvGrpSpPr>
        <p:grpSpPr>
          <a:xfrm>
            <a:off x="4458522" y="4365135"/>
            <a:ext cx="2598939" cy="1821503"/>
            <a:chOff x="4207458" y="2124844"/>
            <a:chExt cx="4827686" cy="2370956"/>
          </a:xfrm>
        </p:grpSpPr>
        <p:sp>
          <p:nvSpPr>
            <p:cNvPr id="31" name="Rounded Rectangle 20">
              <a:extLst>
                <a:ext uri="{FF2B5EF4-FFF2-40B4-BE49-F238E27FC236}">
                  <a16:creationId xmlns:a16="http://schemas.microsoft.com/office/drawing/2014/main" id="{4BD869FB-9E7F-34EA-8990-617DCD15476E}"/>
                </a:ext>
              </a:extLst>
            </p:cNvPr>
            <p:cNvSpPr/>
            <p:nvPr/>
          </p:nvSpPr>
          <p:spPr>
            <a:xfrm>
              <a:off x="4207458" y="2124844"/>
              <a:ext cx="4827686" cy="237095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A33F315-FB97-FB6C-DBD3-A61DD4953AD5}"/>
                </a:ext>
              </a:extLst>
            </p:cNvPr>
            <p:cNvGrpSpPr/>
            <p:nvPr/>
          </p:nvGrpSpPr>
          <p:grpSpPr>
            <a:xfrm>
              <a:off x="4420900" y="2726077"/>
              <a:ext cx="3479938" cy="1450945"/>
              <a:chOff x="710292" y="2128902"/>
              <a:chExt cx="3549569" cy="135922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8068DA-5F59-DAA3-3A98-6012B8BFB40C}"/>
                  </a:ext>
                </a:extLst>
              </p:cNvPr>
              <p:cNvSpPr/>
              <p:nvPr/>
            </p:nvSpPr>
            <p:spPr>
              <a:xfrm>
                <a:off x="710292" y="2547257"/>
                <a:ext cx="1172937" cy="500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pattern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BF0FD19-9150-8F70-A27C-81DE36AE14E4}"/>
                  </a:ext>
                </a:extLst>
              </p:cNvPr>
              <p:cNvCxnSpPr>
                <a:stCxn id="35" idx="3"/>
              </p:cNvCxnSpPr>
              <p:nvPr/>
            </p:nvCxnSpPr>
            <p:spPr>
              <a:xfrm>
                <a:off x="1883229" y="2797629"/>
                <a:ext cx="685800" cy="10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7" name="Picture 14" descr="Image result for neural network">
                <a:extLst>
                  <a:ext uri="{FF2B5EF4-FFF2-40B4-BE49-F238E27FC236}">
                    <a16:creationId xmlns:a16="http://schemas.microsoft.com/office/drawing/2014/main" id="{15D6A07D-EAC3-7D82-1771-957F509CED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8875" y="2128902"/>
                <a:ext cx="1129546" cy="1359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8" name="Elbow Connector 27">
                <a:extLst>
                  <a:ext uri="{FF2B5EF4-FFF2-40B4-BE49-F238E27FC236}">
                    <a16:creationId xmlns:a16="http://schemas.microsoft.com/office/drawing/2014/main" id="{E8050272-2854-9A88-9E35-C541903C84BC}"/>
                  </a:ext>
                </a:extLst>
              </p:cNvPr>
              <p:cNvCxnSpPr/>
              <p:nvPr/>
            </p:nvCxnSpPr>
            <p:spPr>
              <a:xfrm flipV="1">
                <a:off x="3692892" y="2808513"/>
                <a:ext cx="566969" cy="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689465-DA61-7E7E-31C5-C8E1CBE1091A}"/>
                </a:ext>
              </a:extLst>
            </p:cNvPr>
            <p:cNvSpPr txBox="1"/>
            <p:nvPr/>
          </p:nvSpPr>
          <p:spPr>
            <a:xfrm>
              <a:off x="4420900" y="2262894"/>
              <a:ext cx="4062972" cy="480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Unsupervised Learning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95F9AD-D134-C852-85D1-58DDF4B253C6}"/>
                </a:ext>
              </a:extLst>
            </p:cNvPr>
            <p:cNvSpPr/>
            <p:nvPr/>
          </p:nvSpPr>
          <p:spPr>
            <a:xfrm>
              <a:off x="7908151" y="3190373"/>
              <a:ext cx="998917" cy="5007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</p:grpSp>
      <p:pic>
        <p:nvPicPr>
          <p:cNvPr id="39" name="Picture 2" descr=" 7170">
            <a:extLst>
              <a:ext uri="{FF2B5EF4-FFF2-40B4-BE49-F238E27FC236}">
                <a16:creationId xmlns:a16="http://schemas.microsoft.com/office/drawing/2014/main" id="{577439B4-D106-84A6-A576-EEAC69197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340" r="-661" b="7848"/>
          <a:stretch/>
        </p:blipFill>
        <p:spPr bwMode="auto">
          <a:xfrm>
            <a:off x="5888266" y="910880"/>
            <a:ext cx="2093013" cy="168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 7172">
            <a:extLst>
              <a:ext uri="{FF2B5EF4-FFF2-40B4-BE49-F238E27FC236}">
                <a16:creationId xmlns:a16="http://schemas.microsoft.com/office/drawing/2014/main" id="{1B49901F-7E0D-B06F-4307-9BF8B9A28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3" y="1668100"/>
            <a:ext cx="2402719" cy="254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 descr=" 99">
            <a:extLst>
              <a:ext uri="{FF2B5EF4-FFF2-40B4-BE49-F238E27FC236}">
                <a16:creationId xmlns:a16="http://schemas.microsoft.com/office/drawing/2014/main" id="{411E32BE-8145-6F56-1FE6-86E91445BC18}"/>
              </a:ext>
            </a:extLst>
          </p:cNvPr>
          <p:cNvGrpSpPr/>
          <p:nvPr/>
        </p:nvGrpSpPr>
        <p:grpSpPr>
          <a:xfrm>
            <a:off x="8847260" y="4365135"/>
            <a:ext cx="3036979" cy="1821503"/>
            <a:chOff x="198141" y="4434055"/>
            <a:chExt cx="4637315" cy="2506628"/>
          </a:xfrm>
        </p:grpSpPr>
        <p:sp>
          <p:nvSpPr>
            <p:cNvPr id="42" name="Rounded Rectangle 32">
              <a:extLst>
                <a:ext uri="{FF2B5EF4-FFF2-40B4-BE49-F238E27FC236}">
                  <a16:creationId xmlns:a16="http://schemas.microsoft.com/office/drawing/2014/main" id="{F4FD7A21-3263-5BF4-862D-1CF558861AC3}"/>
                </a:ext>
              </a:extLst>
            </p:cNvPr>
            <p:cNvSpPr/>
            <p:nvPr/>
          </p:nvSpPr>
          <p:spPr>
            <a:xfrm>
              <a:off x="198141" y="4434055"/>
              <a:ext cx="4637315" cy="250662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A1025B4-0733-4D75-5992-2EDA331C88C7}"/>
                </a:ext>
              </a:extLst>
            </p:cNvPr>
            <p:cNvGrpSpPr/>
            <p:nvPr/>
          </p:nvGrpSpPr>
          <p:grpSpPr>
            <a:xfrm>
              <a:off x="350247" y="4969377"/>
              <a:ext cx="4265188" cy="1734584"/>
              <a:chOff x="827314" y="2286195"/>
              <a:chExt cx="4265188" cy="173458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FD44841-F505-284D-F371-9239AE1326BB}"/>
                  </a:ext>
                </a:extLst>
              </p:cNvPr>
              <p:cNvSpPr/>
              <p:nvPr/>
            </p:nvSpPr>
            <p:spPr>
              <a:xfrm>
                <a:off x="827314" y="2547257"/>
                <a:ext cx="1055915" cy="500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1493B31-899E-339D-BA8D-752ACB613028}"/>
                  </a:ext>
                </a:extLst>
              </p:cNvPr>
              <p:cNvCxnSpPr>
                <a:stCxn id="45" idx="3"/>
              </p:cNvCxnSpPr>
              <p:nvPr/>
            </p:nvCxnSpPr>
            <p:spPr>
              <a:xfrm>
                <a:off x="1883229" y="2797629"/>
                <a:ext cx="685800" cy="10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7" name="Picture 14" descr="Image result for neural network">
                <a:extLst>
                  <a:ext uri="{FF2B5EF4-FFF2-40B4-BE49-F238E27FC236}">
                    <a16:creationId xmlns:a16="http://schemas.microsoft.com/office/drawing/2014/main" id="{F9F10BC1-C5B3-665B-A6F3-FC1A13CA2D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620" y="2286195"/>
                <a:ext cx="1129546" cy="1359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A605B39-48DC-BEA3-9960-AE88317CFFB1}"/>
                  </a:ext>
                </a:extLst>
              </p:cNvPr>
              <p:cNvSpPr/>
              <p:nvPr/>
            </p:nvSpPr>
            <p:spPr>
              <a:xfrm>
                <a:off x="3997757" y="3509150"/>
                <a:ext cx="1094745" cy="511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1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Critic</a:t>
                </a:r>
              </a:p>
            </p:txBody>
          </p:sp>
          <p:cxnSp>
            <p:nvCxnSpPr>
              <p:cNvPr id="49" name="Elbow Connector 39">
                <a:extLst>
                  <a:ext uri="{FF2B5EF4-FFF2-40B4-BE49-F238E27FC236}">
                    <a16:creationId xmlns:a16="http://schemas.microsoft.com/office/drawing/2014/main" id="{C9388C62-68FD-BCA3-5E99-7C7D38E02D2C}"/>
                  </a:ext>
                </a:extLst>
              </p:cNvPr>
              <p:cNvCxnSpPr>
                <a:endCxn id="48" idx="0"/>
              </p:cNvCxnSpPr>
              <p:nvPr/>
            </p:nvCxnSpPr>
            <p:spPr>
              <a:xfrm rot="16200000" flipH="1">
                <a:off x="3939545" y="2903565"/>
                <a:ext cx="700636" cy="510534"/>
              </a:xfrm>
              <a:prstGeom prst="bentConnector3">
                <a:avLst>
                  <a:gd name="adj1" fmla="val -1272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E028317-F962-364C-C83D-57992FC54E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9029" y="2386510"/>
                <a:ext cx="1559051" cy="11661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AC04A1-30D0-9DDC-7F18-E40E244F4B02}"/>
                </a:ext>
              </a:extLst>
            </p:cNvPr>
            <p:cNvSpPr txBox="1"/>
            <p:nvPr/>
          </p:nvSpPr>
          <p:spPr>
            <a:xfrm>
              <a:off x="292542" y="4571554"/>
              <a:ext cx="3738135" cy="508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Reinforcement Learning</a:t>
              </a:r>
            </a:p>
          </p:txBody>
        </p:sp>
      </p:grpSp>
      <p:pic>
        <p:nvPicPr>
          <p:cNvPr id="51" name="Picture 6" descr=" 42">
            <a:extLst>
              <a:ext uri="{FF2B5EF4-FFF2-40B4-BE49-F238E27FC236}">
                <a16:creationId xmlns:a16="http://schemas.microsoft.com/office/drawing/2014/main" id="{C260F00C-84FC-E3D9-556E-16E3D7000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53" r="1033"/>
          <a:stretch/>
        </p:blipFill>
        <p:spPr bwMode="auto">
          <a:xfrm>
            <a:off x="8213452" y="2775991"/>
            <a:ext cx="3839368" cy="14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 43">
            <a:extLst>
              <a:ext uri="{FF2B5EF4-FFF2-40B4-BE49-F238E27FC236}">
                <a16:creationId xmlns:a16="http://schemas.microsoft.com/office/drawing/2014/main" id="{75091259-FAD0-24E8-12B4-8308FB494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276" y="910880"/>
            <a:ext cx="1680305" cy="168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EFD050-98AC-AA44-E326-BAA1C40804C9}"/>
              </a:ext>
            </a:extLst>
          </p:cNvPr>
          <p:cNvCxnSpPr>
            <a:cxnSpLocks/>
          </p:cNvCxnSpPr>
          <p:nvPr/>
        </p:nvCxnSpPr>
        <p:spPr>
          <a:xfrm>
            <a:off x="3238583" y="819568"/>
            <a:ext cx="0" cy="5059359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CE013B-140C-8FFE-7028-42266A54C795}"/>
              </a:ext>
            </a:extLst>
          </p:cNvPr>
          <p:cNvCxnSpPr>
            <a:cxnSpLocks/>
          </p:cNvCxnSpPr>
          <p:nvPr/>
        </p:nvCxnSpPr>
        <p:spPr>
          <a:xfrm>
            <a:off x="8079246" y="873227"/>
            <a:ext cx="0" cy="5005700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D3DF764-E2FB-C6A0-908B-F33DFDA61173}"/>
              </a:ext>
            </a:extLst>
          </p:cNvPr>
          <p:cNvSpPr txBox="1"/>
          <p:nvPr/>
        </p:nvSpPr>
        <p:spPr>
          <a:xfrm>
            <a:off x="7639053" y="6333538"/>
            <a:ext cx="3648070" cy="5078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http://neuralalgorithms.group.shef.ac.uk/NARG/technical.php</a:t>
            </a:r>
          </a:p>
          <a:p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http://journal.frontiersin.org/article/10.3389/fpsyg.2013.00124/full</a:t>
            </a:r>
          </a:p>
          <a:p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http://neurosciencenews.com/tdcs-creativity-neuroscience-4048/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9AB83B4-C1F3-1535-F0F6-F0E41FF92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814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41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 5"/>
          <p:cNvSpPr/>
          <p:nvPr/>
        </p:nvSpPr>
        <p:spPr>
          <a:xfrm>
            <a:off x="1943100" y="6437169"/>
            <a:ext cx="9370581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https://www.semanticscholar.org/paper/On-Line-Learning-with-Structural-Adaptation-in-a-N-Wysoski-Benuskov%C3%A1/053d5193baeba2cf1495f496e77d842c99c361fc</a:t>
            </a:r>
          </a:p>
        </p:txBody>
      </p:sp>
      <p:pic>
        <p:nvPicPr>
          <p:cNvPr id="7" name="Picture 2" descr="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1" y="515030"/>
            <a:ext cx="2839343" cy="259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 descr=" 6"/>
              <p:cNvSpPr txBox="1"/>
              <p:nvPr/>
            </p:nvSpPr>
            <p:spPr>
              <a:xfrm>
                <a:off x="557220" y="1580689"/>
                <a:ext cx="1671035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 descr="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20" y="1580689"/>
                <a:ext cx="1671035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 descr=" 8"/>
              <p:cNvSpPr txBox="1"/>
              <p:nvPr/>
            </p:nvSpPr>
            <p:spPr>
              <a:xfrm>
                <a:off x="3252289" y="1433826"/>
                <a:ext cx="258205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𝑓𝑛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0    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′&lt;0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 descr="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89" y="1433826"/>
                <a:ext cx="2582054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 descr=" 9"/>
          <p:cNvSpPr/>
          <p:nvPr/>
        </p:nvSpPr>
        <p:spPr>
          <a:xfrm>
            <a:off x="3580071" y="2061958"/>
            <a:ext cx="1926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Heaviside function</a:t>
            </a:r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195257" y="824439"/>
            <a:ext cx="7234293" cy="642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First generation NN : Perceptron Model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 descr=" 11"/>
          <p:cNvSpPr txBox="1">
            <a:spLocks/>
          </p:cNvSpPr>
          <p:nvPr/>
        </p:nvSpPr>
        <p:spPr>
          <a:xfrm>
            <a:off x="1861497" y="4019413"/>
            <a:ext cx="8505825" cy="64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har char=" 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</a:t>
            </a:r>
          </a:p>
        </p:txBody>
      </p:sp>
      <p:sp>
        <p:nvSpPr>
          <p:cNvPr id="4" name="Content Placeholder 2" descr=" 11"/>
          <p:cNvSpPr txBox="1">
            <a:spLocks/>
          </p:cNvSpPr>
          <p:nvPr/>
        </p:nvSpPr>
        <p:spPr>
          <a:xfrm>
            <a:off x="195257" y="3326943"/>
            <a:ext cx="8505825" cy="6422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Second generation NN : Artificial Neural Network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 descr=" 12"/>
              <p:cNvSpPr txBox="1"/>
              <p:nvPr/>
            </p:nvSpPr>
            <p:spPr>
              <a:xfrm>
                <a:off x="477252" y="4180336"/>
                <a:ext cx="1981440" cy="76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 descr="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52" y="4180336"/>
                <a:ext cx="1981440" cy="768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 descr=" 13"/>
              <p:cNvSpPr txBox="1"/>
              <p:nvPr/>
            </p:nvSpPr>
            <p:spPr>
              <a:xfrm>
                <a:off x="3252289" y="4271074"/>
                <a:ext cx="346678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𝑓𝑛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IN" i="1">
                          <a:latin typeface="Cambria Math" panose="02040503050406030204" pitchFamily="18" charset="0"/>
                        </a:rPr>
                        <m:t>||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 descr="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89" y="4271074"/>
                <a:ext cx="3466782" cy="525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 descr=" 14"/>
          <p:cNvSpPr/>
          <p:nvPr/>
        </p:nvSpPr>
        <p:spPr>
          <a:xfrm>
            <a:off x="3211286" y="4796090"/>
            <a:ext cx="361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Logistic /hyperbolic tangent function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37A193B-7818-685E-8A5C-F94A26A485A2}"/>
              </a:ext>
            </a:extLst>
          </p:cNvPr>
          <p:cNvSpPr txBox="1">
            <a:spLocks/>
          </p:cNvSpPr>
          <p:nvPr/>
        </p:nvSpPr>
        <p:spPr>
          <a:xfrm>
            <a:off x="4550775" y="174610"/>
            <a:ext cx="3090450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26" name="Picture 2" descr="Simply understanding Artificial Neural Networks (ANN): Deep Learning | by  Jeslur Rahman | Medium">
            <a:extLst>
              <a:ext uri="{FF2B5EF4-FFF2-40B4-BE49-F238E27FC236}">
                <a16:creationId xmlns:a16="http://schemas.microsoft.com/office/drawing/2014/main" id="{D03A1D2C-0BBB-39D0-86B9-AA27ED9D1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41" y="3838735"/>
            <a:ext cx="3903440" cy="191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2BC98FF-32D0-1447-6DE7-AC015FE1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59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098346" y="1119840"/>
            <a:ext cx="3588225" cy="1231756"/>
            <a:chOff x="1168832" y="4621310"/>
            <a:chExt cx="3588225" cy="1231756"/>
          </a:xfrm>
        </p:grpSpPr>
        <p:sp>
          <p:nvSpPr>
            <p:cNvPr id="9" name="Rounded Rectangle 8"/>
            <p:cNvSpPr/>
            <p:nvPr/>
          </p:nvSpPr>
          <p:spPr>
            <a:xfrm>
              <a:off x="1168832" y="4621310"/>
              <a:ext cx="3588225" cy="123175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47901" y="4850377"/>
              <a:ext cx="2612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Perceptron learning rule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221217" y="5219709"/>
                  <a:ext cx="35358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𝑑𝑒𝑠𝑖𝑟𝑒𝑑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𝑝𝑟𝑒𝑑𝑖𝑐𝑡𝑒𝑑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1217" y="5219709"/>
                  <a:ext cx="353584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207" t="-2222" r="-17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5583288" y="2587619"/>
            <a:ext cx="3982341" cy="1678592"/>
            <a:chOff x="230430" y="4167037"/>
            <a:chExt cx="3982341" cy="1678592"/>
          </a:xfrm>
        </p:grpSpPr>
        <p:sp>
          <p:nvSpPr>
            <p:cNvPr id="14" name="Rounded Rectangle 13"/>
            <p:cNvSpPr/>
            <p:nvPr/>
          </p:nvSpPr>
          <p:spPr>
            <a:xfrm>
              <a:off x="230430" y="4167037"/>
              <a:ext cx="3982341" cy="1678592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33324" y="4514102"/>
                  <a:ext cx="3655040" cy="6722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=1/2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𝑑𝑒𝑠𝑖𝑟𝑒𝑑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𝑝𝑟𝑒𝑑𝑖𝑐𝑡𝑒𝑑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IN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324" y="4514102"/>
                  <a:ext cx="3655040" cy="6722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49085" y="4985990"/>
                  <a:ext cx="2027671" cy="6048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η</m:t>
                        </m:r>
                        <m: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085" y="4985990"/>
                  <a:ext cx="2027671" cy="6048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/>
            <p:cNvSpPr/>
            <p:nvPr/>
          </p:nvSpPr>
          <p:spPr>
            <a:xfrm>
              <a:off x="1669814" y="4231739"/>
              <a:ext cx="1165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Delta rule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25236" y="1119841"/>
            <a:ext cx="2797628" cy="1231755"/>
            <a:chOff x="163286" y="3525302"/>
            <a:chExt cx="2797628" cy="1231755"/>
          </a:xfrm>
        </p:grpSpPr>
        <p:sp>
          <p:nvSpPr>
            <p:cNvPr id="20" name="Rounded Rectangle 19"/>
            <p:cNvSpPr/>
            <p:nvPr/>
          </p:nvSpPr>
          <p:spPr>
            <a:xfrm>
              <a:off x="163286" y="3525302"/>
              <a:ext cx="2797628" cy="123175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11067" y="4109805"/>
                  <a:ext cx="1508490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67" y="4109805"/>
                  <a:ext cx="1508490" cy="299313"/>
                </a:xfrm>
                <a:prstGeom prst="rect">
                  <a:avLst/>
                </a:prstGeom>
                <a:blipFill>
                  <a:blip r:embed="rId5"/>
                  <a:stretch>
                    <a:fillRect l="-3226" r="-1210" b="-265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/>
            <p:cNvSpPr/>
            <p:nvPr/>
          </p:nvSpPr>
          <p:spPr>
            <a:xfrm>
              <a:off x="427103" y="3790203"/>
              <a:ext cx="2454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Hebbian</a:t>
              </a:r>
              <a:r>
                <a:rPr lang="en-I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Learning rule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370309" y="2577057"/>
            <a:ext cx="2797628" cy="1678593"/>
            <a:chOff x="163286" y="3306482"/>
            <a:chExt cx="2797628" cy="1678593"/>
          </a:xfrm>
        </p:grpSpPr>
        <p:sp>
          <p:nvSpPr>
            <p:cNvPr id="23" name="Rounded Rectangle 22"/>
            <p:cNvSpPr/>
            <p:nvPr/>
          </p:nvSpPr>
          <p:spPr>
            <a:xfrm>
              <a:off x="163286" y="3306482"/>
              <a:ext cx="2797628" cy="167859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755959" y="4143036"/>
                  <a:ext cx="1511439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959" y="4143036"/>
                  <a:ext cx="1511439" cy="299313"/>
                </a:xfrm>
                <a:prstGeom prst="rect">
                  <a:avLst/>
                </a:prstGeom>
                <a:blipFill>
                  <a:blip r:embed="rId6"/>
                  <a:stretch>
                    <a:fillRect l="-3226" r="-1613" b="-265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/>
            <p:cNvSpPr/>
            <p:nvPr/>
          </p:nvSpPr>
          <p:spPr>
            <a:xfrm>
              <a:off x="196861" y="3471859"/>
              <a:ext cx="27581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Correlation Learning rule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858492" y="1111089"/>
            <a:ext cx="2283638" cy="1231755"/>
            <a:chOff x="1620439" y="4615543"/>
            <a:chExt cx="2283638" cy="1231755"/>
          </a:xfrm>
        </p:grpSpPr>
        <p:sp>
          <p:nvSpPr>
            <p:cNvPr id="27" name="Rounded Rectangle 26"/>
            <p:cNvSpPr/>
            <p:nvPr/>
          </p:nvSpPr>
          <p:spPr>
            <a:xfrm>
              <a:off x="1623998" y="4615543"/>
              <a:ext cx="2229284" cy="1231755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20439" y="4822099"/>
              <a:ext cx="22836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Outstar</a:t>
              </a:r>
              <a:r>
                <a:rPr lang="en-I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learning rule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874341" y="5180297"/>
                  <a:ext cx="1862433" cy="3190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IN"/>
                </a:p>
              </p:txBody>
            </p:sp>
          </mc:Choice>
          <mc:Fallback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341" y="5180297"/>
                  <a:ext cx="1862433" cy="319062"/>
                </a:xfrm>
                <a:prstGeom prst="rect">
                  <a:avLst/>
                </a:prstGeom>
                <a:blipFill>
                  <a:blip r:embed="rId7"/>
                  <a:stretch>
                    <a:fillRect l="-2623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3878924" y="4421027"/>
            <a:ext cx="4183197" cy="1645710"/>
            <a:chOff x="368092" y="1506198"/>
            <a:chExt cx="4183197" cy="1645710"/>
          </a:xfrm>
        </p:grpSpPr>
        <p:sp>
          <p:nvSpPr>
            <p:cNvPr id="33" name="Rounded Rectangle 32"/>
            <p:cNvSpPr/>
            <p:nvPr/>
          </p:nvSpPr>
          <p:spPr>
            <a:xfrm>
              <a:off x="368093" y="1506198"/>
              <a:ext cx="4183196" cy="164571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68092" y="2052423"/>
                  <a:ext cx="4183196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𝜂𝛻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92" y="2052423"/>
                  <a:ext cx="4183196" cy="312650"/>
                </a:xfrm>
                <a:prstGeom prst="rect">
                  <a:avLst/>
                </a:prstGeom>
                <a:blipFill>
                  <a:blip r:embed="rId8"/>
                  <a:stretch>
                    <a:fillRect l="-728"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182597" y="2387076"/>
                  <a:ext cx="2027671" cy="6048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IN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IN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η</m:t>
                        </m:r>
                        <m:r>
                          <a:rPr lang="en-IN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den>
                        </m:f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/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97" y="2387076"/>
                  <a:ext cx="2027671" cy="6048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/>
            <p:cNvSpPr txBox="1"/>
            <p:nvPr/>
          </p:nvSpPr>
          <p:spPr>
            <a:xfrm>
              <a:off x="1151048" y="1538883"/>
              <a:ext cx="2512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Error Backpropagation</a:t>
              </a: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52A5C7A6-7DCC-3953-A9C9-0128E5087AFB}"/>
              </a:ext>
            </a:extLst>
          </p:cNvPr>
          <p:cNvSpPr txBox="1">
            <a:spLocks/>
          </p:cNvSpPr>
          <p:nvPr/>
        </p:nvSpPr>
        <p:spPr>
          <a:xfrm>
            <a:off x="4452455" y="329791"/>
            <a:ext cx="2620192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rules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9D21E2E-B303-C5B0-747F-B3394C09E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71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spiking neural network">
            <a:extLst>
              <a:ext uri="{FF2B5EF4-FFF2-40B4-BE49-F238E27FC236}">
                <a16:creationId xmlns:a16="http://schemas.microsoft.com/office/drawing/2014/main" id="{456FD839-DF12-C3D1-EF6B-AAD1990F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7" y="1455796"/>
            <a:ext cx="6513061" cy="367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ADEA723-4ED4-8F87-FEA6-7DDD4ECAB4F9}"/>
              </a:ext>
            </a:extLst>
          </p:cNvPr>
          <p:cNvGrpSpPr/>
          <p:nvPr/>
        </p:nvGrpSpPr>
        <p:grpSpPr>
          <a:xfrm>
            <a:off x="7192438" y="1041034"/>
            <a:ext cx="3217390" cy="2080067"/>
            <a:chOff x="5600039" y="4430666"/>
            <a:chExt cx="3217390" cy="2080067"/>
          </a:xfrm>
          <a:solidFill>
            <a:schemeClr val="bg1"/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084636E-5D03-5A86-33F5-B3EF0E2CCD62}"/>
                </a:ext>
              </a:extLst>
            </p:cNvPr>
            <p:cNvGrpSpPr/>
            <p:nvPr/>
          </p:nvGrpSpPr>
          <p:grpSpPr>
            <a:xfrm>
              <a:off x="5600039" y="4430666"/>
              <a:ext cx="3217390" cy="2080067"/>
              <a:chOff x="230431" y="4167036"/>
              <a:chExt cx="3217390" cy="2080067"/>
            </a:xfrm>
            <a:grpFill/>
          </p:grpSpPr>
          <p:sp>
            <p:nvSpPr>
              <p:cNvPr id="9" name="Rounded Rectangle 9">
                <a:extLst>
                  <a:ext uri="{FF2B5EF4-FFF2-40B4-BE49-F238E27FC236}">
                    <a16:creationId xmlns:a16="http://schemas.microsoft.com/office/drawing/2014/main" id="{737DB6E3-E054-BF63-D7CB-0B627B39EC85}"/>
                  </a:ext>
                </a:extLst>
              </p:cNvPr>
              <p:cNvSpPr/>
              <p:nvPr/>
            </p:nvSpPr>
            <p:spPr>
              <a:xfrm>
                <a:off x="230431" y="4167036"/>
                <a:ext cx="3217390" cy="2080067"/>
              </a:xfrm>
              <a:prstGeom prst="roundRect">
                <a:avLst/>
              </a:prstGeom>
              <a:grpFill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A95677E-DCA5-8384-46B1-483B6596DD1A}"/>
                      </a:ext>
                    </a:extLst>
                  </p:cNvPr>
                  <p:cNvSpPr txBox="1"/>
                  <p:nvPr/>
                </p:nvSpPr>
                <p:spPr>
                  <a:xfrm>
                    <a:off x="1206516" y="4574928"/>
                    <a:ext cx="1265218" cy="672235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IN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A95677E-DCA5-8384-46B1-483B6596DD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6516" y="4574928"/>
                    <a:ext cx="1265218" cy="67223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C23B78-1F73-D1FD-19FA-F7B5D0AB926B}"/>
                      </a:ext>
                    </a:extLst>
                  </p:cNvPr>
                  <p:cNvSpPr txBox="1"/>
                  <p:nvPr/>
                </p:nvSpPr>
                <p:spPr>
                  <a:xfrm>
                    <a:off x="477695" y="5228354"/>
                    <a:ext cx="2722860" cy="525913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>
                                <m:fPr>
                                  <m:ctrlP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IN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1C23B78-1F73-D1FD-19FA-F7B5D0AB92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695" y="5228354"/>
                    <a:ext cx="2722860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913394C-CA17-F69D-348B-E1445AABFB66}"/>
                  </a:ext>
                </a:extLst>
              </p:cNvPr>
              <p:cNvSpPr/>
              <p:nvPr/>
            </p:nvSpPr>
            <p:spPr>
              <a:xfrm>
                <a:off x="874758" y="4231294"/>
                <a:ext cx="1928733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r>
                  <a:rPr lang="en-IN">
                    <a:solidFill>
                      <a:srgbClr val="007A8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BCM learning rule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D05E76F-2418-CEB2-C24D-F97E77A87205}"/>
                    </a:ext>
                  </a:extLst>
                </p:cNvPr>
                <p:cNvSpPr txBox="1"/>
                <p:nvPr/>
              </p:nvSpPr>
              <p:spPr>
                <a:xfrm>
                  <a:off x="6492319" y="6155356"/>
                  <a:ext cx="1432828" cy="276999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IN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D05E76F-2418-CEB2-C24D-F97E77A87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2319" y="6155356"/>
                  <a:ext cx="143282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04"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itle 2">
            <a:extLst>
              <a:ext uri="{FF2B5EF4-FFF2-40B4-BE49-F238E27FC236}">
                <a16:creationId xmlns:a16="http://schemas.microsoft.com/office/drawing/2014/main" id="{6DEE23EC-128F-B156-54DF-9838CC070A0D}"/>
              </a:ext>
            </a:extLst>
          </p:cNvPr>
          <p:cNvSpPr txBox="1">
            <a:spLocks/>
          </p:cNvSpPr>
          <p:nvPr/>
        </p:nvSpPr>
        <p:spPr>
          <a:xfrm>
            <a:off x="4185586" y="221093"/>
            <a:ext cx="3820828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Spiking Neural Network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02F4EC-6F8F-0E54-8383-B00FAEC5E406}"/>
              </a:ext>
            </a:extLst>
          </p:cNvPr>
          <p:cNvGrpSpPr/>
          <p:nvPr/>
        </p:nvGrpSpPr>
        <p:grpSpPr>
          <a:xfrm>
            <a:off x="7192438" y="3238902"/>
            <a:ext cx="4428106" cy="2785128"/>
            <a:chOff x="5600039" y="4122887"/>
            <a:chExt cx="4428106" cy="2387847"/>
          </a:xfrm>
          <a:solidFill>
            <a:schemeClr val="bg1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D60E06-4159-05E5-5645-541961C90777}"/>
                </a:ext>
              </a:extLst>
            </p:cNvPr>
            <p:cNvGrpSpPr/>
            <p:nvPr/>
          </p:nvGrpSpPr>
          <p:grpSpPr>
            <a:xfrm>
              <a:off x="5600039" y="4122887"/>
              <a:ext cx="4428106" cy="2387847"/>
              <a:chOff x="230431" y="3859257"/>
              <a:chExt cx="4428106" cy="2387847"/>
            </a:xfrm>
            <a:grpFill/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C868C09-D279-1140-A387-6986DEE2C1D9}"/>
                  </a:ext>
                </a:extLst>
              </p:cNvPr>
              <p:cNvSpPr/>
              <p:nvPr/>
            </p:nvSpPr>
            <p:spPr>
              <a:xfrm>
                <a:off x="230431" y="3859257"/>
                <a:ext cx="4428106" cy="2387847"/>
              </a:xfrm>
              <a:prstGeom prst="roundRect">
                <a:avLst/>
              </a:prstGeom>
              <a:grpFill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299B913C-37A4-DB47-46C6-70FEFB455145}"/>
                      </a:ext>
                    </a:extLst>
                  </p:cNvPr>
                  <p:cNvSpPr txBox="1"/>
                  <p:nvPr/>
                </p:nvSpPr>
                <p:spPr>
                  <a:xfrm>
                    <a:off x="477695" y="4375665"/>
                    <a:ext cx="3839128" cy="1351973"/>
                  </a:xfrm>
                  <a:prstGeom prst="rect">
                    <a:avLst/>
                  </a:prstGeom>
                  <a:grp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𝑝𝑟𝑒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𝑜𝑠𝑡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IN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299B913C-37A4-DB47-46C6-70FEFB455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695" y="4375665"/>
                    <a:ext cx="3839128" cy="13519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D6191E1-CFF0-B1A4-846A-F1E6AD8F2C00}"/>
                  </a:ext>
                </a:extLst>
              </p:cNvPr>
              <p:cNvSpPr/>
              <p:nvPr/>
            </p:nvSpPr>
            <p:spPr>
              <a:xfrm>
                <a:off x="1458765" y="3906476"/>
                <a:ext cx="1971437" cy="31664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>
                <a:spAutoFit/>
              </a:bodyPr>
              <a:lstStyle/>
              <a:p>
                <a:r>
                  <a:rPr lang="en-IN">
                    <a:solidFill>
                      <a:srgbClr val="007A8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STDP learning rule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53AD29-C92F-0C87-265E-D2F8169FD952}"/>
                    </a:ext>
                  </a:extLst>
                </p:cNvPr>
                <p:cNvSpPr txBox="1"/>
                <p:nvPr/>
              </p:nvSpPr>
              <p:spPr>
                <a:xfrm>
                  <a:off x="6908330" y="6139484"/>
                  <a:ext cx="1717073" cy="298415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𝑝𝑜𝑠𝑡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𝑝𝑟𝑒</m:t>
                            </m:r>
                          </m:sub>
                        </m:sSub>
                      </m:oMath>
                    </m:oMathPara>
                  </a14:m>
                  <a:endParaRPr lang="en-IN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953AD29-C92F-0C87-265E-D2F8169FD9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8330" y="6139484"/>
                  <a:ext cx="1717073" cy="298415"/>
                </a:xfrm>
                <a:prstGeom prst="rect">
                  <a:avLst/>
                </a:prstGeom>
                <a:blipFill>
                  <a:blip r:embed="rId7"/>
                  <a:stretch>
                    <a:fillRect l="-2482" r="-1064" b="-70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B177261-C968-D152-D2D2-C5A96E72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683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7B098-1AD1-3B8F-15D2-14F4519A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90" y="4594217"/>
            <a:ext cx="5637023" cy="1058858"/>
          </a:xfrm>
        </p:spPr>
        <p:txBody>
          <a:bodyPr/>
          <a:lstStyle/>
          <a:p>
            <a:r>
              <a:rPr lang="en-US"/>
              <a:t>A fully connected network</a:t>
            </a:r>
          </a:p>
          <a:p>
            <a:r>
              <a:rPr lang="en-US"/>
              <a:t>With more hidden layers  </a:t>
            </a:r>
            <a:endParaRPr lang="en-IN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B4109EC-DEA3-2EE6-8160-953A1E37CDA6}"/>
              </a:ext>
            </a:extLst>
          </p:cNvPr>
          <p:cNvSpPr txBox="1">
            <a:spLocks/>
          </p:cNvSpPr>
          <p:nvPr/>
        </p:nvSpPr>
        <p:spPr>
          <a:xfrm>
            <a:off x="3647423" y="373993"/>
            <a:ext cx="4897153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Neural Network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3074" name="Picture 2" descr="figure 7">
            <a:extLst>
              <a:ext uri="{FF2B5EF4-FFF2-40B4-BE49-F238E27FC236}">
                <a16:creationId xmlns:a16="http://schemas.microsoft.com/office/drawing/2014/main" id="{4A1AA8FA-D61D-5443-28FD-0DDAA90DE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71" y="1716341"/>
            <a:ext cx="6400470" cy="28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gure 22">
            <a:extLst>
              <a:ext uri="{FF2B5EF4-FFF2-40B4-BE49-F238E27FC236}">
                <a16:creationId xmlns:a16="http://schemas.microsoft.com/office/drawing/2014/main" id="{E45687A7-B906-9D5C-0C4A-9D01CD01F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489" y="1126670"/>
            <a:ext cx="4209289" cy="300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AD3DCA-A7EE-425C-D19F-D4E864814792}"/>
              </a:ext>
            </a:extLst>
          </p:cNvPr>
          <p:cNvSpPr txBox="1"/>
          <p:nvPr/>
        </p:nvSpPr>
        <p:spPr>
          <a:xfrm>
            <a:off x="1962150" y="6430378"/>
            <a:ext cx="976062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9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Alzubaidi, L., Zhang, J., Humaidi, A.J. </a:t>
            </a:r>
            <a:r>
              <a:rPr lang="en-US" sz="900" b="0" i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9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Review of deep learning: concepts, CNN architectures, challenges, applications, future directions. </a:t>
            </a:r>
            <a:r>
              <a:rPr lang="en-US" sz="900" b="0" i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 Big Data</a:t>
            </a:r>
            <a:r>
              <a:rPr lang="en-US" sz="9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900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9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53 (2021). https://doi.org/10.1186/s40537-021-00444-8</a:t>
            </a:r>
            <a:endParaRPr lang="en-IN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C7AB79B-C81D-8C9D-5B04-EA95BD2D43A9}"/>
              </a:ext>
            </a:extLst>
          </p:cNvPr>
          <p:cNvSpPr txBox="1">
            <a:spLocks/>
          </p:cNvSpPr>
          <p:nvPr/>
        </p:nvSpPr>
        <p:spPr>
          <a:xfrm>
            <a:off x="2459055" y="1579287"/>
            <a:ext cx="1805950" cy="46166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US" sz="2800" b="1">
              <a:solidFill>
                <a:srgbClr val="007A8C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9C4C4DF-2BA5-09B7-307A-BE28205BC204}"/>
              </a:ext>
            </a:extLst>
          </p:cNvPr>
          <p:cNvSpPr txBox="1">
            <a:spLocks/>
          </p:cNvSpPr>
          <p:nvPr/>
        </p:nvSpPr>
        <p:spPr>
          <a:xfrm>
            <a:off x="9732945" y="1579287"/>
            <a:ext cx="1805950" cy="46166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net</a:t>
            </a:r>
            <a:endParaRPr lang="en-US" sz="2800" b="1">
              <a:solidFill>
                <a:srgbClr val="007A8C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43796E4-C430-78BB-10B2-2C692C024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492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bstract picture of the brain made up of patterns">
            <a:extLst>
              <a:ext uri="{FF2B5EF4-FFF2-40B4-BE49-F238E27FC236}">
                <a16:creationId xmlns:a16="http://schemas.microsoft.com/office/drawing/2014/main" id="{61DC1B31-3005-1C10-96FD-FB86E0EF3E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87" b="19257"/>
          <a:stretch/>
        </p:blipFill>
        <p:spPr>
          <a:xfrm>
            <a:off x="0" y="-580110"/>
            <a:ext cx="12192000" cy="68579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BC1C0-70CA-A48C-CDE9-257E5EA29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0326"/>
            <a:ext cx="5036458" cy="1401081"/>
          </a:xfr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>
                <a:solidFill>
                  <a:srgbClr val="007A8C"/>
                </a:solidFill>
                <a:latin typeface="+mn-lt"/>
              </a:rPr>
              <a:t>AI in Brain Research:  </a:t>
            </a:r>
            <a:br>
              <a:rPr lang="en-US" b="1">
                <a:solidFill>
                  <a:srgbClr val="007A8C"/>
                </a:solidFill>
                <a:latin typeface="+mn-lt"/>
              </a:rPr>
            </a:br>
            <a:r>
              <a:rPr lang="en-US" b="1">
                <a:solidFill>
                  <a:srgbClr val="007A8C"/>
                </a:solidFill>
                <a:latin typeface="+mn-lt"/>
              </a:rPr>
              <a:t>Key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2569A-A64D-A32D-0BFE-BA56A923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065470F1-9774-4495-8E7A-EBFBC8DD246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3212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56C03-AF65-A832-1068-4CA724A42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18</a:t>
            </a:fld>
            <a:endParaRPr lang="en-US"/>
          </a:p>
        </p:txBody>
      </p:sp>
      <p:pic>
        <p:nvPicPr>
          <p:cNvPr id="1028" name="Picture 4" descr="Fig. 3">
            <a:extLst>
              <a:ext uri="{FF2B5EF4-FFF2-40B4-BE49-F238E27FC236}">
                <a16:creationId xmlns:a16="http://schemas.microsoft.com/office/drawing/2014/main" id="{D1574785-9025-D171-9526-8BF68C91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4" y="1162101"/>
            <a:ext cx="4820706" cy="433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34D487-EA61-F7B0-2C7D-A9E13962B996}"/>
              </a:ext>
            </a:extLst>
          </p:cNvPr>
          <p:cNvSpPr txBox="1"/>
          <p:nvPr/>
        </p:nvSpPr>
        <p:spPr>
          <a:xfrm>
            <a:off x="1952625" y="6367532"/>
            <a:ext cx="9702345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Shang S, Shi Y, Zhang Y, Liu M, Zhang H, Wang P, Zhuang L. Artificial intelligence for brain disease diagnosis using electroencephalogram signals. J Zhejiang </a:t>
            </a:r>
            <a:r>
              <a:rPr lang="en-IN" sz="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Univ</a:t>
            </a:r>
            <a:r>
              <a:rPr lang="en-IN" sz="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Sci B. 2024 Oct 15;25(10):914-940. </a:t>
            </a:r>
            <a:r>
              <a:rPr lang="en-IN" sz="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10.1631/jzus.B2400103. PMID: 39420525; PMCID: PMC11494159.</a:t>
            </a:r>
          </a:p>
          <a:p>
            <a:r>
              <a:rPr lang="en-IN" sz="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Xu M, Ouyang Y, Yuan Z. Deep Learning Aided Neuroimaging and Brain Regulation. Sensors (Basel). 2023 May 23;23(11):4993. </a:t>
            </a:r>
            <a:r>
              <a:rPr lang="en-IN" sz="8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8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10.3390/s23114993. PMID: 37299724; PMCID: PMC10255716.</a:t>
            </a:r>
            <a:endParaRPr lang="en-IN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Figure 2">
            <a:extLst>
              <a:ext uri="{FF2B5EF4-FFF2-40B4-BE49-F238E27FC236}">
                <a16:creationId xmlns:a16="http://schemas.microsoft.com/office/drawing/2014/main" id="{1A307326-12A0-3B3C-3DA0-C2B4967B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30" y="2909393"/>
            <a:ext cx="7075638" cy="304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17BEE672-F31C-EF7A-D053-9A1DB5204C03}"/>
              </a:ext>
            </a:extLst>
          </p:cNvPr>
          <p:cNvSpPr txBox="1">
            <a:spLocks/>
          </p:cNvSpPr>
          <p:nvPr/>
        </p:nvSpPr>
        <p:spPr>
          <a:xfrm>
            <a:off x="4005381" y="304800"/>
            <a:ext cx="4181237" cy="593982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Neuroimaging &amp; Diagnosis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ADE480D2-2408-3BFF-9963-88AF100757E6}"/>
              </a:ext>
            </a:extLst>
          </p:cNvPr>
          <p:cNvSpPr txBox="1">
            <a:spLocks/>
          </p:cNvSpPr>
          <p:nvPr/>
        </p:nvSpPr>
        <p:spPr>
          <a:xfrm>
            <a:off x="8553559" y="6410211"/>
            <a:ext cx="350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pPr/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384CD-C671-AC39-9E0D-76D1C7472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629" y="1231210"/>
            <a:ext cx="6574971" cy="1356129"/>
          </a:xfrm>
        </p:spPr>
        <p:txBody>
          <a:bodyPr/>
          <a:lstStyle/>
          <a:p>
            <a:r>
              <a:rPr lang="en-IN"/>
              <a:t>AI for </a:t>
            </a:r>
            <a:r>
              <a:rPr lang="en-IN" err="1"/>
              <a:t>analyzing</a:t>
            </a:r>
            <a:r>
              <a:rPr lang="en-IN"/>
              <a:t> fMRI, CT, and EEG data</a:t>
            </a:r>
            <a:br>
              <a:rPr lang="en-IN"/>
            </a:br>
            <a:r>
              <a:rPr lang="en-IN"/>
              <a:t>Detecting brain diseases (e.g., Parkinson’s, Alzheimer’s, stroke)</a:t>
            </a:r>
          </a:p>
        </p:txBody>
      </p:sp>
    </p:spTree>
    <p:extLst>
      <p:ext uri="{BB962C8B-B14F-4D97-AF65-F5344CB8AC3E}">
        <p14:creationId xmlns:p14="http://schemas.microsoft.com/office/powerpoint/2010/main" val="2080980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B831-FD3E-82BE-2C46-D26A65EB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1740875189336">
            <a:hlinkClick r:id="" action="ppaction://media"/>
            <a:extLst>
              <a:ext uri="{FF2B5EF4-FFF2-40B4-BE49-F238E27FC236}">
                <a16:creationId xmlns:a16="http://schemas.microsoft.com/office/drawing/2014/main" id="{1F879BD9-2911-F1E4-872D-83360D1FE3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5980" y="689847"/>
            <a:ext cx="4266763" cy="51204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31D0F-457E-7A7F-D356-052CFBB6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99A5E12-9203-FCF9-B47E-530489023647}"/>
              </a:ext>
            </a:extLst>
          </p:cNvPr>
          <p:cNvSpPr txBox="1">
            <a:spLocks/>
          </p:cNvSpPr>
          <p:nvPr/>
        </p:nvSpPr>
        <p:spPr>
          <a:xfrm>
            <a:off x="4461357" y="87237"/>
            <a:ext cx="3269285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Diagnosis and AI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C6364A-7228-0CB8-1A53-B1C88298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1" y="689847"/>
            <a:ext cx="6945246" cy="520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B9DC8-84D3-7671-0A90-311B770D6595}"/>
              </a:ext>
            </a:extLst>
          </p:cNvPr>
          <p:cNvSpPr txBox="1"/>
          <p:nvPr/>
        </p:nvSpPr>
        <p:spPr>
          <a:xfrm>
            <a:off x="1943100" y="6400800"/>
            <a:ext cx="9629774" cy="33855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800" b="0" i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Zhu G, Jiang B, Tong L, Xie Y, Zaharchuk G and </a:t>
            </a:r>
            <a:r>
              <a:rPr lang="en-IN" sz="800" b="0" i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Wintermark</a:t>
            </a:r>
            <a:r>
              <a:rPr lang="en-IN" sz="800" b="0" i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 (2019) Applications of Deep Learning to Neuro-Imaging Techniques. </a:t>
            </a:r>
            <a:r>
              <a:rPr lang="en-IN" sz="800" b="0" i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Front. Neurol.</a:t>
            </a:r>
            <a:r>
              <a:rPr lang="en-IN" sz="800" b="0" i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10:869. </a:t>
            </a:r>
            <a:r>
              <a:rPr lang="en-IN" sz="800" b="0" i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800" b="0" i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10.3389/fneur.2019.00869</a:t>
            </a:r>
          </a:p>
          <a:p>
            <a:r>
              <a:rPr lang="en-IN" sz="8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https://www.linkedin.com/posts/ai-echo_technology-future-creativity-activity-7302568482515169281-0uZq?utm_source=share&amp;utm_medium=member_desktop&amp;rcm=ACoAAAzzB7QBKIgLdvgFKA-HfmfuRLwRMrYUq1o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4D010B4-A7BF-A49F-6636-01A38F4F002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350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pPr/>
              <a:t>19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28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9FED-D1B1-D990-507E-45DA8F4B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9049" y="6403220"/>
            <a:ext cx="542925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9D92DED-5E3F-B2BA-AE7F-85F0A882212E}"/>
              </a:ext>
            </a:extLst>
          </p:cNvPr>
          <p:cNvSpPr txBox="1">
            <a:spLocks/>
          </p:cNvSpPr>
          <p:nvPr/>
        </p:nvSpPr>
        <p:spPr>
          <a:xfrm>
            <a:off x="5079799" y="338979"/>
            <a:ext cx="5765800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Brain Research is Important?</a:t>
            </a:r>
            <a:endParaRPr lang="en-US" sz="28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050" name="Picture 2" descr="Human Brain Disorders: A Review">
            <a:extLst>
              <a:ext uri="{FF2B5EF4-FFF2-40B4-BE49-F238E27FC236}">
                <a16:creationId xmlns:a16="http://schemas.microsoft.com/office/drawing/2014/main" id="{132E1749-4613-BA82-C4BF-B25F68F1E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7" t="13342" r="16387"/>
          <a:stretch/>
        </p:blipFill>
        <p:spPr bwMode="auto">
          <a:xfrm>
            <a:off x="6170729" y="1660428"/>
            <a:ext cx="3583940" cy="35374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82E0D59-5583-7E55-DB26-FFEDC32A37DB}"/>
              </a:ext>
            </a:extLst>
          </p:cNvPr>
          <p:cNvSpPr/>
          <p:nvPr/>
        </p:nvSpPr>
        <p:spPr>
          <a:xfrm>
            <a:off x="4274687" y="4575318"/>
            <a:ext cx="2184400" cy="127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7A8C"/>
                </a:solidFill>
              </a:rPr>
              <a:t>Neurological Disorders</a:t>
            </a:r>
            <a:endParaRPr lang="en-IN">
              <a:solidFill>
                <a:srgbClr val="007A8C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ACCC6F-341F-EE39-DDE0-651CCB9A600A}"/>
              </a:ext>
            </a:extLst>
          </p:cNvPr>
          <p:cNvSpPr/>
          <p:nvPr/>
        </p:nvSpPr>
        <p:spPr>
          <a:xfrm>
            <a:off x="3911600" y="2814053"/>
            <a:ext cx="2184400" cy="127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solidFill>
                  <a:srgbClr val="007A8C"/>
                </a:solidFill>
              </a:rPr>
              <a:t>Neuropsychatric</a:t>
            </a:r>
            <a:r>
              <a:rPr lang="en-US">
                <a:solidFill>
                  <a:srgbClr val="007A8C"/>
                </a:solidFill>
              </a:rPr>
              <a:t> Conditions</a:t>
            </a:r>
            <a:endParaRPr lang="en-IN">
              <a:solidFill>
                <a:srgbClr val="007A8C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0CEC10-2640-94B6-382B-6CD3EBB35773}"/>
              </a:ext>
            </a:extLst>
          </p:cNvPr>
          <p:cNvSpPr/>
          <p:nvPr/>
        </p:nvSpPr>
        <p:spPr>
          <a:xfrm>
            <a:off x="4274687" y="1080583"/>
            <a:ext cx="2184400" cy="127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7A8C"/>
                </a:solidFill>
              </a:rPr>
              <a:t>Understanding Human</a:t>
            </a:r>
            <a:endParaRPr lang="en-IN">
              <a:solidFill>
                <a:srgbClr val="007A8C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4DA325-DC2C-523E-5EE4-1ED10517014C}"/>
              </a:ext>
            </a:extLst>
          </p:cNvPr>
          <p:cNvSpPr/>
          <p:nvPr/>
        </p:nvSpPr>
        <p:spPr>
          <a:xfrm>
            <a:off x="9413373" y="1087774"/>
            <a:ext cx="2191085" cy="126211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7A8C"/>
                </a:solidFill>
              </a:rPr>
              <a:t>High level Information Processing</a:t>
            </a:r>
            <a:endParaRPr lang="en-IN">
              <a:solidFill>
                <a:srgbClr val="007A8C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313152-5177-2C72-9C7C-544CD245F537}"/>
              </a:ext>
            </a:extLst>
          </p:cNvPr>
          <p:cNvSpPr/>
          <p:nvPr/>
        </p:nvSpPr>
        <p:spPr>
          <a:xfrm>
            <a:off x="9883273" y="2813604"/>
            <a:ext cx="2184400" cy="127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7A8C"/>
                </a:solidFill>
              </a:rPr>
              <a:t>Treatments </a:t>
            </a:r>
            <a:endParaRPr lang="en-IN">
              <a:solidFill>
                <a:srgbClr val="007A8C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91292D-9606-28DD-459C-D0AA4A3BF721}"/>
              </a:ext>
            </a:extLst>
          </p:cNvPr>
          <p:cNvSpPr/>
          <p:nvPr/>
        </p:nvSpPr>
        <p:spPr>
          <a:xfrm>
            <a:off x="9412705" y="4577694"/>
            <a:ext cx="2184401" cy="128002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7A8C"/>
                </a:solidFill>
              </a:rPr>
              <a:t>Diagnostic Techniques</a:t>
            </a:r>
            <a:endParaRPr lang="en-IN">
              <a:solidFill>
                <a:srgbClr val="007A8C"/>
              </a:solidFill>
            </a:endParaRPr>
          </a:p>
        </p:txBody>
      </p:sp>
      <p:pic>
        <p:nvPicPr>
          <p:cNvPr id="12" name="1741283052526">
            <a:hlinkClick r:id="" action="ppaction://media"/>
            <a:extLst>
              <a:ext uri="{FF2B5EF4-FFF2-40B4-BE49-F238E27FC236}">
                <a16:creationId xmlns:a16="http://schemas.microsoft.com/office/drawing/2014/main" id="{75A355CC-800A-C93B-C182-516E826F94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6827" y="236024"/>
            <a:ext cx="3349693" cy="595428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A7B856-6668-6DF0-378B-465C959C4CE6}"/>
              </a:ext>
            </a:extLst>
          </p:cNvPr>
          <p:cNvSpPr txBox="1"/>
          <p:nvPr/>
        </p:nvSpPr>
        <p:spPr>
          <a:xfrm>
            <a:off x="1988457" y="6397806"/>
            <a:ext cx="961600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https://www.linkedin.com/posts/drrvs_brain-neuronal-zebrafish-activity-7303470486699528195-_7Br?utm_source=share&amp;utm_medium=member_desktop&amp;rcm=ACoAAAzzB7QBKIgLdvgFKA-HfmfuRLwRMrYUq1o</a:t>
            </a:r>
          </a:p>
        </p:txBody>
      </p:sp>
    </p:spTree>
    <p:extLst>
      <p:ext uri="{BB962C8B-B14F-4D97-AF65-F5344CB8AC3E}">
        <p14:creationId xmlns:p14="http://schemas.microsoft.com/office/powerpoint/2010/main" val="3203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CAD283AA-389A-1C3E-4665-4463D9213A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26915" y="1259404"/>
            <a:ext cx="45686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Mind-controlled prosthetics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AI-powered assistive technologies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D4DCB6-BDA6-CF89-9A96-63DD04BAD487}"/>
              </a:ext>
            </a:extLst>
          </p:cNvPr>
          <p:cNvSpPr txBox="1">
            <a:spLocks/>
          </p:cNvSpPr>
          <p:nvPr/>
        </p:nvSpPr>
        <p:spPr>
          <a:xfrm>
            <a:off x="3430843" y="317437"/>
            <a:ext cx="5330314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Brain-Computer Interfaces (BCI)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5" name="ContentStudio_video (1)">
            <a:hlinkClick r:id="" action="ppaction://media"/>
            <a:extLst>
              <a:ext uri="{FF2B5EF4-FFF2-40B4-BE49-F238E27FC236}">
                <a16:creationId xmlns:a16="http://schemas.microsoft.com/office/drawing/2014/main" id="{DB6CCCC0-DDD7-FFF1-19FD-2E0E77272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47303" y="1259404"/>
            <a:ext cx="3630022" cy="4537528"/>
          </a:xfrm>
          <a:prstGeom prst="rect">
            <a:avLst/>
          </a:prstGeom>
        </p:spPr>
      </p:pic>
      <p:pic>
        <p:nvPicPr>
          <p:cNvPr id="6" name="ContentStudio_video">
            <a:hlinkClick r:id="" action="ppaction://media"/>
            <a:extLst>
              <a:ext uri="{FF2B5EF4-FFF2-40B4-BE49-F238E27FC236}">
                <a16:creationId xmlns:a16="http://schemas.microsoft.com/office/drawing/2014/main" id="{433BA631-5886-E013-D5EB-7F7EB05E18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8168" y="1259404"/>
            <a:ext cx="2549545" cy="4532524"/>
          </a:xfrm>
          <a:prstGeom prst="rect">
            <a:avLst/>
          </a:prstGeom>
        </p:spPr>
      </p:pic>
      <p:pic>
        <p:nvPicPr>
          <p:cNvPr id="2" name="WhatsApp Video 2025-03-11 at 11.19.35 AM">
            <a:hlinkClick r:id="" action="ppaction://media"/>
            <a:extLst>
              <a:ext uri="{FF2B5EF4-FFF2-40B4-BE49-F238E27FC236}">
                <a16:creationId xmlns:a16="http://schemas.microsoft.com/office/drawing/2014/main" id="{8C228551-8F51-1DE3-95C8-6E275853A8E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26915" y="2596407"/>
            <a:ext cx="4725882" cy="2658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D949B3-C6C6-2DA0-7797-3A021FEE1FE1}"/>
              </a:ext>
            </a:extLst>
          </p:cNvPr>
          <p:cNvSpPr txBox="1"/>
          <p:nvPr/>
        </p:nvSpPr>
        <p:spPr>
          <a:xfrm>
            <a:off x="1979676" y="6432748"/>
            <a:ext cx="9795297" cy="307777"/>
          </a:xfrm>
          <a:prstGeom prst="rect">
            <a:avLst/>
          </a:prstGeom>
          <a:solidFill>
            <a:srgbClr val="A5A5A5"/>
          </a:solidFill>
        </p:spPr>
        <p:txBody>
          <a:bodyPr wrap="square">
            <a:spAutoFit/>
          </a:bodyPr>
          <a:lstStyle/>
          <a:p>
            <a:r>
              <a:rPr lang="en-IN" sz="70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https://www.linkedin.com/posts/drmarthaboeckenfeld_this-is-the-magic-of-technology-in-healthcare-activity-7296778279556964352-snjQ?utm_source=share&amp;utm_medium=member_desktop&amp;rcm=ACoAAAzzB7QBKIgLdvgFKA-HfmfuRLwRMrYUq1o</a:t>
            </a:r>
            <a:endParaRPr lang="en-IN" sz="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7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https://www.linkedin.com/posts/christoph-guger_just-testing-tms-stimulation-of-the-motor-ugcPost-7293561653915258880-b80P?utm_source=share&amp;utm_medium=member_desktop&amp;rcm=ACoAAAzzB7QBKIgLdvgFKA-HfmfuRLwRMrYUq1o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6F6BD3-5BAB-BBA2-E039-5A99C18F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78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9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0138B55-E15A-631C-EA2E-D262041B45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8390" y="4912491"/>
            <a:ext cx="378871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Spiking Neural Networks (SNN)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Brain-inspired computing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54CA4D-9BD5-DEDA-8312-15C12A165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8" y="1061969"/>
            <a:ext cx="5418778" cy="414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Vijayan\Desktop\plos\F1.jpg">
            <a:extLst>
              <a:ext uri="{FF2B5EF4-FFF2-40B4-BE49-F238E27FC236}">
                <a16:creationId xmlns:a16="http://schemas.microsoft.com/office/drawing/2014/main" id="{099E777A-F1F2-3A1B-34D6-96A4FE9ACA97}"/>
              </a:ext>
            </a:extLst>
          </p:cNvPr>
          <p:cNvPicPr/>
          <p:nvPr>
            <p:custDataLst>
              <p:tags r:id="rId1"/>
            </p:custDataLst>
          </p:nvPr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52405"/>
          <a:stretch/>
        </p:blipFill>
        <p:spPr bwMode="auto">
          <a:xfrm>
            <a:off x="5670313" y="3635056"/>
            <a:ext cx="6306042" cy="263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diagram of a tree&#10;&#10;Description automatically generated">
            <a:extLst>
              <a:ext uri="{FF2B5EF4-FFF2-40B4-BE49-F238E27FC236}">
                <a16:creationId xmlns:a16="http://schemas.microsoft.com/office/drawing/2014/main" id="{4166E0E8-CD4B-AD64-57B3-58CF6246D60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8" r="18721" b="51704"/>
          <a:stretch/>
        </p:blipFill>
        <p:spPr>
          <a:xfrm>
            <a:off x="7120468" y="129998"/>
            <a:ext cx="4233332" cy="3447002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B59CFFD-9B72-73EE-F6FA-99DB894C0DA0}"/>
              </a:ext>
            </a:extLst>
          </p:cNvPr>
          <p:cNvSpPr txBox="1">
            <a:spLocks/>
          </p:cNvSpPr>
          <p:nvPr/>
        </p:nvSpPr>
        <p:spPr>
          <a:xfrm>
            <a:off x="4250900" y="324178"/>
            <a:ext cx="3690199" cy="550138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Neuro-Inspired AI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5157FDA-FF77-2BAD-71CF-61B355B60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218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6">
            <a:extLst>
              <a:ext uri="{FF2B5EF4-FFF2-40B4-BE49-F238E27FC236}">
                <a16:creationId xmlns:a16="http://schemas.microsoft.com/office/drawing/2014/main" id="{0119B062-DCAF-B71E-68A9-6389CFE2F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1" y="911580"/>
            <a:ext cx="7343775" cy="521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D6F8E8-7C08-90B5-C669-F2EB377CA66F}"/>
              </a:ext>
            </a:extLst>
          </p:cNvPr>
          <p:cNvSpPr txBox="1"/>
          <p:nvPr/>
        </p:nvSpPr>
        <p:spPr>
          <a:xfrm>
            <a:off x="1962150" y="6463426"/>
            <a:ext cx="9505949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Zhang, W., Gao, B., Tang, J. </a:t>
            </a:r>
            <a:r>
              <a:rPr lang="en-US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Neuro-inspired computing chips. </a:t>
            </a:r>
            <a:r>
              <a:rPr lang="en-US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 Electron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000" b="1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371–382 (2020). https://doi.org/10.1038/s41928-020-0435-7</a:t>
            </a:r>
            <a:endParaRPr lang="en-I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BF7B9D4-27A5-B5B5-502E-E0361549EFFB}"/>
              </a:ext>
            </a:extLst>
          </p:cNvPr>
          <p:cNvSpPr txBox="1">
            <a:spLocks/>
          </p:cNvSpPr>
          <p:nvPr/>
        </p:nvSpPr>
        <p:spPr>
          <a:xfrm>
            <a:off x="3859014" y="222947"/>
            <a:ext cx="4473971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Neuro-Inspired AI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27B39CA-7EAF-CA73-F147-E88E7D14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219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89D790E-B9F9-3A20-DE0D-992A26049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270442"/>
            <a:ext cx="10972800" cy="311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DC888-62B9-2E58-DF07-21E04FB7C9F0}"/>
              </a:ext>
            </a:extLst>
          </p:cNvPr>
          <p:cNvSpPr txBox="1"/>
          <p:nvPr/>
        </p:nvSpPr>
        <p:spPr>
          <a:xfrm>
            <a:off x="1981200" y="6426732"/>
            <a:ext cx="9499600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https://www.sciencedirect.com/science/article/pii/S0889159123003380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65631A-2F09-63B2-6A75-669CDDF07F22}"/>
              </a:ext>
            </a:extLst>
          </p:cNvPr>
          <p:cNvSpPr txBox="1">
            <a:spLocks/>
          </p:cNvSpPr>
          <p:nvPr/>
        </p:nvSpPr>
        <p:spPr>
          <a:xfrm>
            <a:off x="3430451" y="431268"/>
            <a:ext cx="5331097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Cognitive Modeling &amp; Simulation</a:t>
            </a:r>
            <a:endParaRPr lang="en-US" sz="28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96544-838E-89F7-8717-A47EA54FB604}"/>
              </a:ext>
            </a:extLst>
          </p:cNvPr>
          <p:cNvSpPr txBox="1"/>
          <p:nvPr/>
        </p:nvSpPr>
        <p:spPr>
          <a:xfrm>
            <a:off x="90544" y="4664228"/>
            <a:ext cx="110448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Human-like decision-making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14154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models of brain computation, learning, and memory, built on experimental data from humans and animals,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808F7F7-5075-4E13-1AFE-87F4E87A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44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442ED-6D74-8DD7-A77A-CD22A00EC157}"/>
              </a:ext>
            </a:extLst>
          </p:cNvPr>
          <p:cNvSpPr txBox="1">
            <a:spLocks/>
          </p:cNvSpPr>
          <p:nvPr/>
        </p:nvSpPr>
        <p:spPr>
          <a:xfrm>
            <a:off x="3031700" y="114871"/>
            <a:ext cx="6128599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(XAI) in brain research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028" name="Picture 4" descr="Frontiers | An eXplainability Artificial Intelligence approach to brain  connectivity in Alzheimer's disease">
            <a:extLst>
              <a:ext uri="{FF2B5EF4-FFF2-40B4-BE49-F238E27FC236}">
                <a16:creationId xmlns:a16="http://schemas.microsoft.com/office/drawing/2014/main" id="{A08556F9-7F79-9746-4ED9-466511933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539" y="893594"/>
            <a:ext cx="6504921" cy="49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AF1B60-16F3-9522-D765-AE733B3478B7}"/>
              </a:ext>
            </a:extLst>
          </p:cNvPr>
          <p:cNvSpPr txBox="1"/>
          <p:nvPr/>
        </p:nvSpPr>
        <p:spPr>
          <a:xfrm>
            <a:off x="1943099" y="6402372"/>
            <a:ext cx="9286875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Nicola Amoroso, Silvano </a:t>
            </a:r>
            <a:r>
              <a:rPr lang="en-IN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Quarto,Marianna</a:t>
            </a:r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IN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Rocca,Sabina</a:t>
            </a:r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Tangaro,Alfonso</a:t>
            </a:r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Monaco,Roberto</a:t>
            </a:r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 Bellott. An </a:t>
            </a:r>
            <a:r>
              <a:rPr lang="en-IN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eXplainability</a:t>
            </a:r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 Artificial Intelligence approach to brain connectivity in Alzheimer's disease. Front. Aging </a:t>
            </a:r>
            <a:r>
              <a:rPr lang="en-IN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Neurosci</a:t>
            </a:r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. ,Sec. Alzheimer's Disease and Related Dementias, Volume 15, 2023. https://doi.org/10.3389/fnagi.2023.1238065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CDE9F3F-8D1C-70BB-9512-FB0470EE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496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28E6C-5194-6128-277A-8ECF8E73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AvenirLTPro-Book"/>
              </a:rPr>
              <a:t> 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91FD9-3B3B-4C47-9C4B-91112B6E0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086" y="1690688"/>
            <a:ext cx="10515600" cy="3302258"/>
          </a:xfrm>
        </p:spPr>
        <p:txBody>
          <a:bodyPr/>
          <a:lstStyle/>
          <a:p>
            <a:r>
              <a:rPr lang="en-US" b="0" i="0">
                <a:solidFill>
                  <a:srgbClr val="007A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AI replace consciousness or not?</a:t>
            </a:r>
          </a:p>
          <a:p>
            <a:pPr marL="0" indent="0">
              <a:buNone/>
            </a:pPr>
            <a:endParaRPr lang="en-US" sz="2800" b="1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 it is possible for AI to become “conscious”</a:t>
            </a:r>
            <a:r>
              <a:rPr lang="en-US" b="0" i="0">
                <a:solidFill>
                  <a:srgbClr val="007A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— or develop self-awareness similar to our human consciousness —</a:t>
            </a:r>
          </a:p>
          <a:p>
            <a:endParaRPr lang="en-US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>
                <a:solidFill>
                  <a:srgbClr val="007A8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is a boon or bane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5321C-0080-2BB9-4CBA-17F1B8C2B598}"/>
              </a:ext>
            </a:extLst>
          </p:cNvPr>
          <p:cNvSpPr txBox="1"/>
          <p:nvPr/>
        </p:nvSpPr>
        <p:spPr>
          <a:xfrm>
            <a:off x="1990724" y="6439845"/>
            <a:ext cx="9610725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https://www.americanbrainfoundation.org/ai-and-the-brain/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2C1819F3-A5ED-31F2-F364-62CB7C880932}"/>
              </a:ext>
            </a:extLst>
          </p:cNvPr>
          <p:cNvSpPr txBox="1">
            <a:spLocks/>
          </p:cNvSpPr>
          <p:nvPr/>
        </p:nvSpPr>
        <p:spPr>
          <a:xfrm>
            <a:off x="3999484" y="472130"/>
            <a:ext cx="4193032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>
                <a:solidFill>
                  <a:schemeClr val="bg1"/>
                </a:solidFill>
                <a:latin typeface="Baskerville Old Face" panose="02020602080505020303" pitchFamily="18" charset="0"/>
              </a:rPr>
              <a:t>General questions on AI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D412D85-335B-6419-2F64-0E6CBC1E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3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ynergy between AI and the Brain">
            <a:extLst>
              <a:ext uri="{FF2B5EF4-FFF2-40B4-BE49-F238E27FC236}">
                <a16:creationId xmlns:a16="http://schemas.microsoft.com/office/drawing/2014/main" id="{4CAE8697-91BD-B8AA-818D-506733035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551" y="1095869"/>
            <a:ext cx="6764898" cy="512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6B64A-6B08-5D78-046C-604B2F3FCCF8}"/>
              </a:ext>
            </a:extLst>
          </p:cNvPr>
          <p:cNvSpPr txBox="1"/>
          <p:nvPr/>
        </p:nvSpPr>
        <p:spPr>
          <a:xfrm>
            <a:off x="1933575" y="6395912"/>
            <a:ext cx="9601200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https://www.microsoft.com/en-us/research/articles/towards-a-synergy-between-ai-and-the-brain-microsoft-research-asia-startrack-scholars-2025-explores-the-frontiers-of-ai-and-brain-science-with-you/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DC95B61-FFCB-1307-5B7A-E935D5DD24B7}"/>
              </a:ext>
            </a:extLst>
          </p:cNvPr>
          <p:cNvSpPr txBox="1">
            <a:spLocks/>
          </p:cNvSpPr>
          <p:nvPr/>
        </p:nvSpPr>
        <p:spPr>
          <a:xfrm>
            <a:off x="3452557" y="242983"/>
            <a:ext cx="5286886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Synergy between Brain and AI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CEBF37FD-0894-EB51-ACE8-61312633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45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70D06-3281-1D2E-AC2A-9D52C0F4747A}"/>
              </a:ext>
            </a:extLst>
          </p:cNvPr>
          <p:cNvSpPr txBox="1">
            <a:spLocks/>
          </p:cNvSpPr>
          <p:nvPr/>
        </p:nvSpPr>
        <p:spPr>
          <a:xfrm>
            <a:off x="3554156" y="290540"/>
            <a:ext cx="5083686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Ethical Concerns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F96F9F-DA67-1C6B-7CED-96CC08B6B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2" y="1127294"/>
            <a:ext cx="10125075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B6B8E-391A-652F-D7B4-C3986BE33364}"/>
              </a:ext>
            </a:extLst>
          </p:cNvPr>
          <p:cNvSpPr txBox="1"/>
          <p:nvPr/>
        </p:nvSpPr>
        <p:spPr>
          <a:xfrm>
            <a:off x="1981200" y="6401844"/>
            <a:ext cx="9717314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900" b="1" i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Citation:</a:t>
            </a:r>
            <a:r>
              <a:rPr lang="en-IN" sz="900" b="0" i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Naik N, Hameed BMZ, Shetty DK, Swain D, Shah M, Paul R, Aggarwal K, Ibrahim S, Patil V, Smriti K, Shetty S, Rai BP, </a:t>
            </a:r>
            <a:r>
              <a:rPr lang="en-IN" sz="900" b="0" i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Chlosta</a:t>
            </a:r>
            <a:r>
              <a:rPr lang="en-IN" sz="900" b="0" i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 and Somani BK (2022) Legal and Ethical Consideration in Artificial Intelligence in Healthcare: Who Takes Responsibility? </a:t>
            </a:r>
            <a:r>
              <a:rPr lang="en-IN" sz="900" b="0" i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Front. Surg.</a:t>
            </a:r>
            <a:r>
              <a:rPr lang="en-IN" sz="900" b="0" i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9:862322. </a:t>
            </a:r>
            <a:r>
              <a:rPr lang="en-IN" sz="900" b="0" i="0" err="1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900" b="0" i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10.3389/fsurg.2022.862322</a:t>
            </a:r>
            <a:endParaRPr lang="en-IN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B67663B5-E3FA-B550-8D79-9A2E3CED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708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CEFD-11B3-69E1-8C08-37D305B17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4" y="1207909"/>
            <a:ext cx="7059573" cy="4860227"/>
          </a:xfrm>
        </p:spPr>
        <p:txBody>
          <a:bodyPr>
            <a:normAutofit/>
          </a:bodyPr>
          <a:lstStyle/>
          <a:p>
            <a:r>
              <a:rPr lang="en-US" b="0" i="0">
                <a:solidFill>
                  <a:srgbClr val="12121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 makes non-invasive mind-reading possible by turning thoughts into text</a:t>
            </a:r>
          </a:p>
          <a:p>
            <a:r>
              <a:rPr 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BrainGPT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non-invasive “mind-reading” app to decode brain signals into readable text using EEG</a:t>
            </a:r>
          </a:p>
          <a:p>
            <a:r>
              <a:rPr 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ranslation accuracy score is about 40% </a:t>
            </a:r>
            <a:r>
              <a:rPr lang="en-US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(Sept 2024)</a:t>
            </a:r>
            <a:r>
              <a:rPr 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68925-6752-6AF6-3349-ADD408A5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 descr="The decoder could reconstruct speech using fMRI scan data.">
            <a:extLst>
              <a:ext uri="{FF2B5EF4-FFF2-40B4-BE49-F238E27FC236}">
                <a16:creationId xmlns:a16="http://schemas.microsoft.com/office/drawing/2014/main" id="{5A413F21-914C-83E8-E823-54D81D1BF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631" y="3961166"/>
            <a:ext cx="3448304" cy="206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F0771C-3E69-8D97-27DB-20192B45B11C}"/>
              </a:ext>
            </a:extLst>
          </p:cNvPr>
          <p:cNvSpPr txBox="1"/>
          <p:nvPr/>
        </p:nvSpPr>
        <p:spPr>
          <a:xfrm>
            <a:off x="1990725" y="6353291"/>
            <a:ext cx="9526132" cy="46166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6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https://www.theguardian.com/technology/2023/may/01/ai-makes-non-invasive-mind-reading-possible-by-turning-thoughts-into-text</a:t>
            </a:r>
            <a:endParaRPr lang="en-IN"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600" b="1" i="0" u="sng">
                <a:solidFill>
                  <a:srgbClr val="8920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Large Language Model Extraction of PD-L1 Biomarker Testing Details From Electronic Health Records</a:t>
            </a:r>
            <a:endParaRPr lang="en-US" sz="600" b="0" i="0">
              <a:solidFill>
                <a:srgbClr val="292B2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600" b="0" i="1">
                <a:solidFill>
                  <a:srgbClr val="292B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Aaron B. Cohen, Blythe Adamson, Jonathan Kelly Larch, and Guy Amster</a:t>
            </a:r>
          </a:p>
          <a:p>
            <a:r>
              <a:rPr lang="en-IN" sz="600">
                <a:latin typeface="Times New Roman" panose="02020603050405020304" pitchFamily="18" charset="0"/>
                <a:cs typeface="Times New Roman" panose="02020603050405020304" pitchFamily="18" charset="0"/>
              </a:rPr>
              <a:t>https://ai.meta.com/blog/brain-ai-research-human-communication/</a:t>
            </a:r>
            <a:endParaRPr lang="en-US" sz="600" b="0" i="1">
              <a:solidFill>
                <a:srgbClr val="292B2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22007F0-9C09-3791-986B-ECD29348CC9D}"/>
              </a:ext>
            </a:extLst>
          </p:cNvPr>
          <p:cNvSpPr txBox="1">
            <a:spLocks/>
          </p:cNvSpPr>
          <p:nvPr/>
        </p:nvSpPr>
        <p:spPr>
          <a:xfrm>
            <a:off x="4293937" y="226821"/>
            <a:ext cx="2821150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trending…..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84E76-CAEF-9AF8-D653-E2BE8968E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768" y="922754"/>
            <a:ext cx="2821149" cy="369511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474527B-4FB5-3B82-05F5-3695F67B0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829" y="2849768"/>
            <a:ext cx="3802741" cy="309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D5DC018-74C3-B7B5-8AFF-21A014884E5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350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48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art of brain">
            <a:extLst>
              <a:ext uri="{FF2B5EF4-FFF2-40B4-BE49-F238E27FC236}">
                <a16:creationId xmlns:a16="http://schemas.microsoft.com/office/drawing/2014/main" id="{BCD7D4ED-CEB3-3ABB-95BC-DD783330FD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F053622-2C0C-F648-812C-2877FAC01DA8}"/>
              </a:ext>
            </a:extLst>
          </p:cNvPr>
          <p:cNvSpPr txBox="1">
            <a:spLocks/>
          </p:cNvSpPr>
          <p:nvPr/>
        </p:nvSpPr>
        <p:spPr>
          <a:xfrm>
            <a:off x="1846942" y="5519315"/>
            <a:ext cx="8495066" cy="917760"/>
          </a:xfrm>
          <a:prstGeom prst="roundRect">
            <a:avLst/>
          </a:prstGeom>
          <a:solidFill>
            <a:srgbClr val="FFC0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5200" b="1">
                <a:solidFill>
                  <a:srgbClr val="007A8C"/>
                </a:solidFill>
              </a:rPr>
              <a:t>AI</a:t>
            </a:r>
            <a:r>
              <a:rPr lang="en-US" sz="5200">
                <a:solidFill>
                  <a:srgbClr val="007A8C"/>
                </a:solidFill>
              </a:rPr>
              <a:t> at </a:t>
            </a:r>
            <a:r>
              <a:rPr lang="en-US" sz="5200" b="1">
                <a:solidFill>
                  <a:srgbClr val="007A8C"/>
                </a:solidFill>
              </a:rPr>
              <a:t>A</a:t>
            </a:r>
            <a:r>
              <a:rPr lang="en-US" sz="5200">
                <a:solidFill>
                  <a:srgbClr val="007A8C"/>
                </a:solidFill>
              </a:rPr>
              <a:t>mrita </a:t>
            </a:r>
            <a:r>
              <a:rPr lang="en-US" sz="5200" b="1">
                <a:solidFill>
                  <a:srgbClr val="007A8C"/>
                </a:solidFill>
              </a:rPr>
              <a:t>M</a:t>
            </a:r>
            <a:r>
              <a:rPr lang="en-US" sz="5200">
                <a:solidFill>
                  <a:srgbClr val="007A8C"/>
                </a:solidFill>
              </a:rPr>
              <a:t>ind </a:t>
            </a:r>
            <a:r>
              <a:rPr lang="en-US" sz="5200" b="1">
                <a:solidFill>
                  <a:srgbClr val="007A8C"/>
                </a:solidFill>
              </a:rPr>
              <a:t>B</a:t>
            </a:r>
            <a:r>
              <a:rPr lang="en-US" sz="5200">
                <a:solidFill>
                  <a:srgbClr val="007A8C"/>
                </a:solidFill>
              </a:rPr>
              <a:t>rain </a:t>
            </a:r>
            <a:r>
              <a:rPr lang="en-US" sz="5200" b="1">
                <a:solidFill>
                  <a:srgbClr val="007A8C"/>
                </a:solidFill>
              </a:rPr>
              <a:t>C</a:t>
            </a:r>
            <a:r>
              <a:rPr lang="en-US" sz="5200">
                <a:solidFill>
                  <a:srgbClr val="007A8C"/>
                </a:solidFill>
              </a:rPr>
              <a:t>enter</a:t>
            </a:r>
            <a:endParaRPr lang="en-US" sz="5200" b="1">
              <a:solidFill>
                <a:srgbClr val="007A8C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AC4F-086D-7B32-D47D-04C878A1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065470F1-9774-4495-8E7A-EBFBC8DD246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4695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3534111" y="254726"/>
            <a:ext cx="5123778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Driving Force in Brain Research</a:t>
            </a:r>
            <a:endParaRPr lang="en-US" sz="28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7150" y="6356350"/>
            <a:ext cx="36195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577E1F-9F34-9E88-1368-9F011DBC42B2}"/>
              </a:ext>
            </a:extLst>
          </p:cNvPr>
          <p:cNvGrpSpPr/>
          <p:nvPr/>
        </p:nvGrpSpPr>
        <p:grpSpPr>
          <a:xfrm>
            <a:off x="7589131" y="1126781"/>
            <a:ext cx="4161593" cy="3598088"/>
            <a:chOff x="5528553" y="1313216"/>
            <a:chExt cx="3258766" cy="2646323"/>
          </a:xfrm>
          <a:solidFill>
            <a:srgbClr val="A5827A"/>
          </a:solidFill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0AF91F55-61B8-5A24-2CE5-6F0614AC55C6}"/>
                </a:ext>
              </a:extLst>
            </p:cNvPr>
            <p:cNvSpPr/>
            <p:nvPr/>
          </p:nvSpPr>
          <p:spPr>
            <a:xfrm>
              <a:off x="5528553" y="1335006"/>
              <a:ext cx="3258766" cy="2624533"/>
            </a:xfrm>
            <a:prstGeom prst="hexagon">
              <a:avLst/>
            </a:prstGeom>
            <a:solidFill>
              <a:srgbClr val="9193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31CEA3-8EFD-8370-812E-B143157F8290}"/>
                </a:ext>
              </a:extLst>
            </p:cNvPr>
            <p:cNvSpPr txBox="1"/>
            <p:nvPr/>
          </p:nvSpPr>
          <p:spPr>
            <a:xfrm>
              <a:off x="6605402" y="1313216"/>
              <a:ext cx="11432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Bookman Old Style" panose="02050604050505020204" pitchFamily="18" charset="0"/>
                </a:rPr>
                <a:t>Model</a:t>
              </a:r>
              <a:endParaRPr lang="en-IN" sz="2400" b="1">
                <a:solidFill>
                  <a:schemeClr val="bg1"/>
                </a:solidFill>
                <a:latin typeface="Bookman Old Style" panose="02050604050505020204" pitchFamily="18" charset="0"/>
              </a:endParaRPr>
            </a:p>
          </p:txBody>
        </p:sp>
        <p:pic>
          <p:nvPicPr>
            <p:cNvPr id="2056" name="Picture 8" descr="Cerebellar model articulation controller - Wikipedia">
              <a:extLst>
                <a:ext uri="{FF2B5EF4-FFF2-40B4-BE49-F238E27FC236}">
                  <a16:creationId xmlns:a16="http://schemas.microsoft.com/office/drawing/2014/main" id="{10D995FB-8F99-EC9E-AF59-A15D35530A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276" y="2064443"/>
              <a:ext cx="885924" cy="646113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3AEAA7D-632E-F2B7-CF9A-408F17F0F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1598" y="1822873"/>
              <a:ext cx="1226393" cy="646113"/>
            </a:xfrm>
            <a:prstGeom prst="rect">
              <a:avLst/>
            </a:prstGeom>
            <a:grpFill/>
            <a:ln w="28575">
              <a:noFill/>
              <a:miter lim="800000"/>
              <a:headEnd/>
              <a:tailEnd/>
            </a:ln>
          </p:spPr>
        </p:pic>
        <p:pic>
          <p:nvPicPr>
            <p:cNvPr id="24" name="Picture 23" descr="C:\Users\Vijayan\Desktop\plos\F1.jpg">
              <a:extLst>
                <a:ext uri="{FF2B5EF4-FFF2-40B4-BE49-F238E27FC236}">
                  <a16:creationId xmlns:a16="http://schemas.microsoft.com/office/drawing/2014/main" id="{9664DDB8-97E3-9298-54B1-6F2F829423E5}"/>
                </a:ext>
              </a:extLst>
            </p:cNvPr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6" t="52405"/>
            <a:stretch/>
          </p:blipFill>
          <p:spPr bwMode="auto">
            <a:xfrm>
              <a:off x="6366662" y="2833577"/>
              <a:ext cx="1308137" cy="985834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921A0BC0-1518-089D-6FF7-588AD2578A84}"/>
              </a:ext>
            </a:extLst>
          </p:cNvPr>
          <p:cNvSpPr/>
          <p:nvPr/>
        </p:nvSpPr>
        <p:spPr>
          <a:xfrm>
            <a:off x="4858421" y="2788444"/>
            <a:ext cx="2603710" cy="364591"/>
          </a:xfrm>
          <a:prstGeom prst="leftRightArrow">
            <a:avLst/>
          </a:prstGeom>
          <a:solidFill>
            <a:srgbClr val="F57600"/>
          </a:solidFill>
          <a:ln>
            <a:solidFill>
              <a:srgbClr val="0D3539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70C2F7-24E6-9918-B35C-229BC144BC77}"/>
              </a:ext>
            </a:extLst>
          </p:cNvPr>
          <p:cNvSpPr txBox="1"/>
          <p:nvPr/>
        </p:nvSpPr>
        <p:spPr>
          <a:xfrm>
            <a:off x="5510434" y="3429046"/>
            <a:ext cx="1228786" cy="369332"/>
          </a:xfrm>
          <a:prstGeom prst="rect">
            <a:avLst/>
          </a:prstGeom>
          <a:solidFill>
            <a:srgbClr val="0D353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Bookman Old Style" panose="02050604050505020204" pitchFamily="18" charset="0"/>
              </a:rPr>
              <a:t>Theories</a:t>
            </a:r>
            <a:endParaRPr lang="en-IN" b="1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B4915-AF39-DD69-5B4D-6A2233C0DFF8}"/>
              </a:ext>
            </a:extLst>
          </p:cNvPr>
          <p:cNvSpPr txBox="1"/>
          <p:nvPr/>
        </p:nvSpPr>
        <p:spPr>
          <a:xfrm>
            <a:off x="4078805" y="3811307"/>
            <a:ext cx="4155673" cy="226408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solidFill>
                  <a:srgbClr val="C00000"/>
                </a:solidFill>
                <a:latin typeface="Times New Roman"/>
                <a:cs typeface="Times New Roman"/>
              </a:rPr>
              <a:t>Motor adaptation theory</a:t>
            </a:r>
            <a:endParaRPr lang="en-US" sz="1600">
              <a:solidFill>
                <a:srgbClr val="C00000"/>
              </a:solidFill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solidFill>
                  <a:srgbClr val="00B0F0"/>
                </a:solidFill>
                <a:latin typeface="Times New Roman"/>
                <a:cs typeface="Times New Roman"/>
              </a:rPr>
              <a:t>Reflex theory</a:t>
            </a:r>
            <a:endParaRPr lang="en-US" sz="160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solidFill>
                  <a:srgbClr val="C00000"/>
                </a:solidFill>
                <a:latin typeface="Times New Roman"/>
                <a:cs typeface="Times New Roman"/>
              </a:rPr>
              <a:t>Theory of parallel distributed processing</a:t>
            </a:r>
            <a:endParaRPr lang="en-US" sz="160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solidFill>
                  <a:srgbClr val="00B0F0"/>
                </a:solidFill>
                <a:latin typeface="Times New Roman"/>
                <a:cs typeface="Times New Roman"/>
              </a:rPr>
              <a:t>Activity Oriented Theory </a:t>
            </a:r>
            <a:endParaRPr lang="en-US" sz="1600">
              <a:solidFill>
                <a:srgbClr val="00B0F0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solidFill>
                  <a:srgbClr val="C00000"/>
                </a:solidFill>
                <a:latin typeface="Times New Roman"/>
                <a:cs typeface="Times New Roman"/>
              </a:rPr>
              <a:t>Systems Theory </a:t>
            </a:r>
            <a:endParaRPr lang="en-US" sz="160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285750" indent="-285750" algn="ctr">
              <a:lnSpc>
                <a:spcPct val="150000"/>
              </a:lnSpc>
              <a:buFont typeface="Arial"/>
              <a:buChar char="•"/>
            </a:pPr>
            <a:r>
              <a:rPr lang="en-US" sz="1600" b="1">
                <a:solidFill>
                  <a:srgbClr val="00B0F0"/>
                </a:solidFill>
                <a:latin typeface="Times New Roman"/>
                <a:cs typeface="Times New Roman"/>
              </a:rPr>
              <a:t>Hierarchical theory</a:t>
            </a:r>
            <a:endParaRPr lang="en-US" sz="1600">
              <a:solidFill>
                <a:srgbClr val="00B0F0"/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1AAF1F-366F-8EED-4DAA-98786DA0B603}"/>
              </a:ext>
            </a:extLst>
          </p:cNvPr>
          <p:cNvGrpSpPr/>
          <p:nvPr/>
        </p:nvGrpSpPr>
        <p:grpSpPr>
          <a:xfrm>
            <a:off x="74105" y="1184112"/>
            <a:ext cx="4523125" cy="3677533"/>
            <a:chOff x="74105" y="1184112"/>
            <a:chExt cx="4523125" cy="367753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2A7C63-19BA-FCC5-B6D4-1973B8D9DFAC}"/>
                </a:ext>
              </a:extLst>
            </p:cNvPr>
            <p:cNvGrpSpPr/>
            <p:nvPr/>
          </p:nvGrpSpPr>
          <p:grpSpPr>
            <a:xfrm>
              <a:off x="74105" y="1184112"/>
              <a:ext cx="4523125" cy="3677533"/>
              <a:chOff x="289805" y="1056854"/>
              <a:chExt cx="3258766" cy="2682482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CD35C3EE-5422-B5C7-FC65-5276E1E85BAD}"/>
                  </a:ext>
                </a:extLst>
              </p:cNvPr>
              <p:cNvSpPr/>
              <p:nvPr/>
            </p:nvSpPr>
            <p:spPr>
              <a:xfrm>
                <a:off x="289805" y="1114803"/>
                <a:ext cx="3258766" cy="2624533"/>
              </a:xfrm>
              <a:prstGeom prst="hexagon">
                <a:avLst/>
              </a:prstGeom>
              <a:solidFill>
                <a:srgbClr val="9193A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6E5147-6C59-78DF-95D8-122756EC46F2}"/>
                  </a:ext>
                </a:extLst>
              </p:cNvPr>
              <p:cNvSpPr txBox="1"/>
              <p:nvPr/>
            </p:nvSpPr>
            <p:spPr>
              <a:xfrm>
                <a:off x="1458164" y="1056854"/>
                <a:ext cx="9220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solidFill>
                      <a:schemeClr val="bg1"/>
                    </a:solidFill>
                    <a:latin typeface="Bookman Old Style" panose="02050604050505020204" pitchFamily="18" charset="0"/>
                  </a:rPr>
                  <a:t>Data</a:t>
                </a:r>
                <a:endParaRPr lang="en-IN" sz="2400" b="1">
                  <a:solidFill>
                    <a:schemeClr val="bg1"/>
                  </a:solidFill>
                  <a:latin typeface="Bookman Old Style" panose="02050604050505020204" pitchFamily="18" charset="0"/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6037F20-4C07-0795-9747-7BA24A64E8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8935" b="100000" l="0" r="4836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911" r="52246"/>
              <a:stretch/>
            </p:blipFill>
            <p:spPr>
              <a:xfrm>
                <a:off x="1919187" y="1497755"/>
                <a:ext cx="914352" cy="687497"/>
              </a:xfrm>
              <a:prstGeom prst="rect">
                <a:avLst/>
              </a:prstGeom>
            </p:spPr>
          </p:pic>
          <p:pic>
            <p:nvPicPr>
              <p:cNvPr id="2052" name="Picture 4" descr="Purkinje Neuron 11 Digital Art by Erzebet S - Pixels">
                <a:extLst>
                  <a:ext uri="{FF2B5EF4-FFF2-40B4-BE49-F238E27FC236}">
                    <a16:creationId xmlns:a16="http://schemas.microsoft.com/office/drawing/2014/main" id="{5AF63440-B109-87D0-FB96-1A69A3B98A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506" y="1322383"/>
                <a:ext cx="1254081" cy="886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D956B8C-CA79-BBD8-2E8E-F9A057635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015" y="2444435"/>
                <a:ext cx="1254081" cy="97617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ECA397-D715-1495-1FBD-8321F6EF8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rcRect l="4558" r="13384"/>
            <a:stretch/>
          </p:blipFill>
          <p:spPr>
            <a:xfrm>
              <a:off x="615209" y="2832704"/>
              <a:ext cx="1631811" cy="108179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537912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52165331-4D33-ADB3-5233-8BA4B36E6442}"/>
              </a:ext>
            </a:extLst>
          </p:cNvPr>
          <p:cNvSpPr txBox="1">
            <a:spLocks/>
          </p:cNvSpPr>
          <p:nvPr/>
        </p:nvSpPr>
        <p:spPr>
          <a:xfrm>
            <a:off x="2209800" y="209005"/>
            <a:ext cx="7772400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Neuroscience Research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163CAB-B1BA-3FBE-2F23-300A05F37D15}"/>
              </a:ext>
            </a:extLst>
          </p:cNvPr>
          <p:cNvGrpSpPr/>
          <p:nvPr/>
        </p:nvGrpSpPr>
        <p:grpSpPr>
          <a:xfrm>
            <a:off x="473927" y="1078862"/>
            <a:ext cx="11470992" cy="5066017"/>
            <a:chOff x="102014" y="674669"/>
            <a:chExt cx="12089986" cy="51120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9ECE1D-6572-7364-CCF7-89F2BEEB4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780" y="2049337"/>
              <a:ext cx="3923435" cy="3561929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BECB31-5112-9816-543E-EF9A7DAFD99D}"/>
                </a:ext>
              </a:extLst>
            </p:cNvPr>
            <p:cNvGrpSpPr/>
            <p:nvPr/>
          </p:nvGrpSpPr>
          <p:grpSpPr>
            <a:xfrm>
              <a:off x="8052556" y="2049337"/>
              <a:ext cx="4099957" cy="3167397"/>
              <a:chOff x="8052556" y="2049337"/>
              <a:chExt cx="4308566" cy="332855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B2CD90C-A44A-0DAA-D644-5E69330D6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948" t="61270" r="48256"/>
              <a:stretch/>
            </p:blipFill>
            <p:spPr>
              <a:xfrm>
                <a:off x="8052556" y="2049337"/>
                <a:ext cx="2900743" cy="1992305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13A52B9-D0F9-C8FB-D5F0-540ECD811B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3" r="51110"/>
              <a:stretch/>
            </p:blipFill>
            <p:spPr>
              <a:xfrm>
                <a:off x="9935202" y="3525778"/>
                <a:ext cx="2425920" cy="185211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16" name="TextBox 41">
              <a:extLst>
                <a:ext uri="{FF2B5EF4-FFF2-40B4-BE49-F238E27FC236}">
                  <a16:creationId xmlns:a16="http://schemas.microsoft.com/office/drawing/2014/main" id="{651FDA58-D7A3-EBA4-986E-F43BD51B9837}"/>
                </a:ext>
              </a:extLst>
            </p:cNvPr>
            <p:cNvSpPr txBox="1"/>
            <p:nvPr/>
          </p:nvSpPr>
          <p:spPr>
            <a:xfrm>
              <a:off x="8714273" y="1447009"/>
              <a:ext cx="319001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Parasuram  H., Bodda S   Diwakar, S.  2016 </a:t>
              </a:r>
              <a:endParaRPr lang="en-US" sz="9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TextBox 42">
              <a:extLst>
                <a:ext uri="{FF2B5EF4-FFF2-40B4-BE49-F238E27FC236}">
                  <a16:creationId xmlns:a16="http://schemas.microsoft.com/office/drawing/2014/main" id="{52171F8F-F7CA-DB24-843E-B01E1DB89373}"/>
                </a:ext>
              </a:extLst>
            </p:cNvPr>
            <p:cNvSpPr txBox="1"/>
            <p:nvPr/>
          </p:nvSpPr>
          <p:spPr>
            <a:xfrm>
              <a:off x="4688932" y="1447009"/>
              <a:ext cx="2616642" cy="2329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Rajendran A., Diwakar, S. et al. 2016- 2021</a:t>
              </a:r>
              <a:endParaRPr lang="en-US" sz="9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43">
              <a:extLst>
                <a:ext uri="{FF2B5EF4-FFF2-40B4-BE49-F238E27FC236}">
                  <a16:creationId xmlns:a16="http://schemas.microsoft.com/office/drawing/2014/main" id="{D37D0191-608E-5176-4393-FF8B327C1297}"/>
                </a:ext>
              </a:extLst>
            </p:cNvPr>
            <p:cNvSpPr txBox="1"/>
            <p:nvPr/>
          </p:nvSpPr>
          <p:spPr>
            <a:xfrm>
              <a:off x="481668" y="1335658"/>
              <a:ext cx="2931506" cy="2329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err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Sasidharakurup</a:t>
              </a: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H,  Diwakar, S. et al. 2017-2021 </a:t>
              </a:r>
              <a:endParaRPr lang="en-US" sz="9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48351F-0134-0D3C-C2D8-A85B5C8C5034}"/>
                </a:ext>
              </a:extLst>
            </p:cNvPr>
            <p:cNvSpPr/>
            <p:nvPr/>
          </p:nvSpPr>
          <p:spPr>
            <a:xfrm>
              <a:off x="253752" y="674669"/>
              <a:ext cx="3338172" cy="683662"/>
            </a:xfrm>
            <a:prstGeom prst="rect">
              <a:avLst/>
            </a:prstGeom>
            <a:solidFill>
              <a:srgbClr val="FFC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7A8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Disease Networks: From Cells to Systems</a:t>
              </a:r>
              <a:endParaRPr lang="en-IN" sz="1600" b="1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5693D91-0414-E801-0349-DDC0899420BD}"/>
                </a:ext>
              </a:extLst>
            </p:cNvPr>
            <p:cNvGrpSpPr/>
            <p:nvPr/>
          </p:nvGrpSpPr>
          <p:grpSpPr>
            <a:xfrm>
              <a:off x="102014" y="1655146"/>
              <a:ext cx="3641649" cy="4131571"/>
              <a:chOff x="102014" y="1604820"/>
              <a:chExt cx="4582458" cy="51989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DD6981F-0C59-0748-44E6-ABD15B263060}"/>
                  </a:ext>
                </a:extLst>
              </p:cNvPr>
              <p:cNvGrpSpPr/>
              <p:nvPr/>
            </p:nvGrpSpPr>
            <p:grpSpPr>
              <a:xfrm>
                <a:off x="102015" y="1604820"/>
                <a:ext cx="4582457" cy="2418391"/>
                <a:chOff x="102015" y="1604820"/>
                <a:chExt cx="4582457" cy="2418391"/>
              </a:xfrm>
            </p:grpSpPr>
            <p:pic>
              <p:nvPicPr>
                <p:cNvPr id="25" name="Picture 24" descr="Studies on animals are often 'biased'">
                  <a:extLst>
                    <a:ext uri="{FF2B5EF4-FFF2-40B4-BE49-F238E27FC236}">
                      <a16:creationId xmlns:a16="http://schemas.microsoft.com/office/drawing/2014/main" id="{4C1ED537-EB3A-1E68-14D2-8201D7FA7E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822" r="12886" b="3194"/>
                <a:stretch/>
              </p:blipFill>
              <p:spPr bwMode="auto">
                <a:xfrm>
                  <a:off x="102015" y="1619266"/>
                  <a:ext cx="2171324" cy="24039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62FC8FDA-2F45-97D6-7ADE-2280823C0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2410" y="1604820"/>
                  <a:ext cx="2391787" cy="159651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E2175DA-9938-6154-0737-30C043007E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8256"/>
                <a:stretch/>
              </p:blipFill>
              <p:spPr bwMode="auto">
                <a:xfrm>
                  <a:off x="2253991" y="3156074"/>
                  <a:ext cx="2430481" cy="8554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Google Shape;359;p51">
                <a:extLst>
                  <a:ext uri="{FF2B5EF4-FFF2-40B4-BE49-F238E27FC236}">
                    <a16:creationId xmlns:a16="http://schemas.microsoft.com/office/drawing/2014/main" id="{89B7F610-4BC7-1A9E-8F61-50D53BBF6E2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02014" y="4148340"/>
                <a:ext cx="4572184" cy="26554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0906E89-7707-56EA-37CD-32D47691D67E}"/>
                </a:ext>
              </a:extLst>
            </p:cNvPr>
            <p:cNvSpPr/>
            <p:nvPr/>
          </p:nvSpPr>
          <p:spPr>
            <a:xfrm>
              <a:off x="4144276" y="674669"/>
              <a:ext cx="3534676" cy="683662"/>
            </a:xfrm>
            <a:prstGeom prst="rect">
              <a:avLst/>
            </a:prstGeom>
            <a:solidFill>
              <a:srgbClr val="FFC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>
                  <a:solidFill>
                    <a:srgbClr val="007A8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Interconnected Motor Systems in Brain </a:t>
              </a:r>
              <a:endParaRPr lang="en-IN" sz="1600" b="1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E727AB-126C-1EBF-281F-6B49663F931D}"/>
                </a:ext>
              </a:extLst>
            </p:cNvPr>
            <p:cNvSpPr/>
            <p:nvPr/>
          </p:nvSpPr>
          <p:spPr>
            <a:xfrm>
              <a:off x="8052556" y="674670"/>
              <a:ext cx="4139444" cy="683662"/>
            </a:xfrm>
            <a:prstGeom prst="rect">
              <a:avLst/>
            </a:prstGeom>
            <a:solidFill>
              <a:srgbClr val="FFC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7A8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Reconstructing Local Field Potential from realistic computational models for spontaneous and evoked stimuli</a:t>
              </a:r>
            </a:p>
          </p:txBody>
        </p:sp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D1AA81B-A400-9777-A0F8-99FEEDA8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30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160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CEF59D-5C1E-74A7-6A4C-3EDB1F17C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4329" y="1567171"/>
            <a:ext cx="3278514" cy="30952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584C9B6-DE2F-D7E1-DD10-31256FF4522A}"/>
              </a:ext>
            </a:extLst>
          </p:cNvPr>
          <p:cNvSpPr/>
          <p:nvPr/>
        </p:nvSpPr>
        <p:spPr>
          <a:xfrm>
            <a:off x="6004560" y="943868"/>
            <a:ext cx="4685795" cy="544508"/>
          </a:xfrm>
          <a:prstGeom prst="rect">
            <a:avLst/>
          </a:prstGeom>
          <a:solidFill>
            <a:srgbClr val="FFC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rgbClr val="007A8C"/>
                </a:solidFill>
              </a:rPr>
              <a:t>Computational Modeling of fMRI BOLD responses from Neural Circuits </a:t>
            </a:r>
          </a:p>
        </p:txBody>
      </p:sp>
      <p:sp>
        <p:nvSpPr>
          <p:cNvPr id="19" name="TextBox 41">
            <a:extLst>
              <a:ext uri="{FF2B5EF4-FFF2-40B4-BE49-F238E27FC236}">
                <a16:creationId xmlns:a16="http://schemas.microsoft.com/office/drawing/2014/main" id="{5FE9F827-42AC-C209-B7B9-41DB6E9C8EB3}"/>
              </a:ext>
            </a:extLst>
          </p:cNvPr>
          <p:cNvSpPr txBox="1"/>
          <p:nvPr/>
        </p:nvSpPr>
        <p:spPr>
          <a:xfrm>
            <a:off x="6901732" y="1539516"/>
            <a:ext cx="2607735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Nutakki</a:t>
            </a:r>
            <a:r>
              <a:rPr lang="en-US" sz="900" b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C. et al. 2016,2019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ED3907-A956-A2E6-045C-4BC83AFADFD9}"/>
              </a:ext>
            </a:extLst>
          </p:cNvPr>
          <p:cNvSpPr txBox="1">
            <a:spLocks/>
          </p:cNvSpPr>
          <p:nvPr/>
        </p:nvSpPr>
        <p:spPr>
          <a:xfrm>
            <a:off x="2118360" y="209005"/>
            <a:ext cx="7772400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Neuroscience Research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0F15B1-6958-F645-42E5-29A5CF3AFF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89" y="4046356"/>
            <a:ext cx="4211037" cy="2106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DF8D98-A1DB-E282-3784-5D426CCF85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8993"/>
          <a:stretch/>
        </p:blipFill>
        <p:spPr>
          <a:xfrm>
            <a:off x="5531028" y="2690759"/>
            <a:ext cx="3177199" cy="3329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ADAD41-B1D4-7902-A59A-D87A7F0D61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7" y="2095440"/>
            <a:ext cx="3415229" cy="19144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22F679-A7D9-C359-9FDE-7470A1359BFC}"/>
              </a:ext>
            </a:extLst>
          </p:cNvPr>
          <p:cNvSpPr/>
          <p:nvPr/>
        </p:nvSpPr>
        <p:spPr>
          <a:xfrm>
            <a:off x="357405" y="943868"/>
            <a:ext cx="4685795" cy="544508"/>
          </a:xfrm>
          <a:prstGeom prst="rect">
            <a:avLst/>
          </a:prstGeom>
          <a:solidFill>
            <a:srgbClr val="FFC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rgbClr val="007A8C"/>
                </a:solidFill>
              </a:rPr>
              <a:t>Computational Modeling of Neuro Vascular Coupling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8C6D2AD6-5F31-7C47-78D1-7AD8CFC3B558}"/>
              </a:ext>
            </a:extLst>
          </p:cNvPr>
          <p:cNvSpPr txBox="1"/>
          <p:nvPr/>
        </p:nvSpPr>
        <p:spPr>
          <a:xfrm>
            <a:off x="2797191" y="1580934"/>
            <a:ext cx="2607735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Radhakrishnan S. et al. 2019, 2020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E4CD317-35FB-2735-26D6-C02D17EF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021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8A8917A9-4740-B8BB-79FA-BB5F7A894DD1}"/>
              </a:ext>
            </a:extLst>
          </p:cNvPr>
          <p:cNvSpPr txBox="1">
            <a:spLocks/>
          </p:cNvSpPr>
          <p:nvPr/>
        </p:nvSpPr>
        <p:spPr>
          <a:xfrm>
            <a:off x="2090508" y="186396"/>
            <a:ext cx="7772400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Brain-Computer Interfaces &amp; Biomedical Devices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0888B5-DF3A-B4F4-F7E0-9A0F2CE9958A}"/>
              </a:ext>
            </a:extLst>
          </p:cNvPr>
          <p:cNvGrpSpPr/>
          <p:nvPr/>
        </p:nvGrpSpPr>
        <p:grpSpPr>
          <a:xfrm>
            <a:off x="405737" y="964188"/>
            <a:ext cx="11089982" cy="3804465"/>
            <a:chOff x="390788" y="434422"/>
            <a:chExt cx="11089982" cy="380446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DE8273-74DA-40C2-EB2B-69824D054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88" y="1097479"/>
              <a:ext cx="4928263" cy="314140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BDAE01C-4D36-1A8C-6BC3-3C3F6DE95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92" r="13286"/>
            <a:stretch/>
          </p:blipFill>
          <p:spPr>
            <a:xfrm>
              <a:off x="9678443" y="2981411"/>
              <a:ext cx="1802327" cy="11770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69DA6B-2C26-2569-4227-CABD578EDE61}"/>
                </a:ext>
              </a:extLst>
            </p:cNvPr>
            <p:cNvSpPr/>
            <p:nvPr/>
          </p:nvSpPr>
          <p:spPr>
            <a:xfrm>
              <a:off x="754178" y="450299"/>
              <a:ext cx="4049298" cy="544508"/>
            </a:xfrm>
            <a:prstGeom prst="rect">
              <a:avLst/>
            </a:prstGeom>
            <a:solidFill>
              <a:srgbClr val="FFC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solidFill>
                    <a:srgbClr val="007A8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Cerebellum inspired spiking neural network for robotic abstraction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EA4A31-704B-4C09-3EDE-8654B26576CC}"/>
                </a:ext>
              </a:extLst>
            </p:cNvPr>
            <p:cNvSpPr/>
            <p:nvPr/>
          </p:nvSpPr>
          <p:spPr>
            <a:xfrm>
              <a:off x="6300895" y="434422"/>
              <a:ext cx="4295605" cy="575545"/>
            </a:xfrm>
            <a:prstGeom prst="rect">
              <a:avLst/>
            </a:prstGeom>
            <a:solidFill>
              <a:srgbClr val="FFC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solidFill>
                    <a:srgbClr val="007A8C"/>
                  </a:solidFill>
                </a:rPr>
                <a:t>Experimental recording and assessment of human gait Using Mobile Phone Sensors and EEG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9C57F7-3C42-A787-350A-B70E5BEB4A18}"/>
              </a:ext>
            </a:extLst>
          </p:cNvPr>
          <p:cNvGrpSpPr/>
          <p:nvPr/>
        </p:nvGrpSpPr>
        <p:grpSpPr>
          <a:xfrm>
            <a:off x="6524666" y="1197868"/>
            <a:ext cx="4971053" cy="2243179"/>
            <a:chOff x="6238217" y="4488629"/>
            <a:chExt cx="4818869" cy="21745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E1A1CB-FC82-C733-CF94-7B52BA36587A}"/>
                </a:ext>
              </a:extLst>
            </p:cNvPr>
            <p:cNvGrpSpPr/>
            <p:nvPr/>
          </p:nvGrpSpPr>
          <p:grpSpPr>
            <a:xfrm>
              <a:off x="6238217" y="4870917"/>
              <a:ext cx="4004128" cy="1792218"/>
              <a:chOff x="469919" y="4446767"/>
              <a:chExt cx="4453850" cy="232558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C39E17D9-0276-86DF-3328-AD537446CA0B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773" y="4446767"/>
                <a:ext cx="2423996" cy="2316453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6380C4A-7E45-D2E3-6BFD-1D6413C22DC4}"/>
                  </a:ext>
                </a:extLst>
              </p:cNvPr>
              <p:cNvSpPr/>
              <p:nvPr/>
            </p:nvSpPr>
            <p:spPr>
              <a:xfrm>
                <a:off x="469919" y="4655363"/>
                <a:ext cx="1668929" cy="4762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b="1">
                    <a:ln w="0"/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Biomechanical </a:t>
                </a:r>
              </a:p>
              <a:p>
                <a:pPr algn="ctr"/>
                <a:r>
                  <a:rPr lang="en-IN" sz="1400" b="1">
                    <a:ln w="0"/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Data Extraction 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13C8C0B-1AF8-1D6D-4653-0A2499F24B93}"/>
                  </a:ext>
                </a:extLst>
              </p:cNvPr>
              <p:cNvCxnSpPr>
                <a:cxnSpLocks/>
                <a:stCxn id="37" idx="3"/>
              </p:cNvCxnSpPr>
              <p:nvPr/>
            </p:nvCxnSpPr>
            <p:spPr>
              <a:xfrm>
                <a:off x="2138848" y="4893468"/>
                <a:ext cx="1050713" cy="23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25111E6-B13A-F08A-EA66-C56B9625F0DD}"/>
                  </a:ext>
                </a:extLst>
              </p:cNvPr>
              <p:cNvCxnSpPr/>
              <p:nvPr/>
            </p:nvCxnSpPr>
            <p:spPr>
              <a:xfrm flipV="1">
                <a:off x="1330141" y="5145338"/>
                <a:ext cx="0" cy="2661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35A9633-4FFB-01F8-1E64-67E7F7595C2F}"/>
                  </a:ext>
                </a:extLst>
              </p:cNvPr>
              <p:cNvGrpSpPr/>
              <p:nvPr/>
            </p:nvGrpSpPr>
            <p:grpSpPr>
              <a:xfrm>
                <a:off x="573764" y="5354833"/>
                <a:ext cx="1433478" cy="1417518"/>
                <a:chOff x="231518" y="1163223"/>
                <a:chExt cx="1433478" cy="1417518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7321F2D6-D121-19BE-EC39-DB9861BC87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444" y="1283192"/>
                  <a:ext cx="775097" cy="129089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81CA8B5D-E4C8-2819-A211-3B2D42068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303" t="4396" r="48031" b="8417"/>
                <a:stretch/>
              </p:blipFill>
              <p:spPr>
                <a:xfrm>
                  <a:off x="1156032" y="1381195"/>
                  <a:ext cx="482840" cy="72832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4F9E837-59B1-2A03-2022-4CA6B63E0600}"/>
                    </a:ext>
                  </a:extLst>
                </p:cNvPr>
                <p:cNvSpPr/>
                <p:nvPr/>
              </p:nvSpPr>
              <p:spPr>
                <a:xfrm>
                  <a:off x="231518" y="1163223"/>
                  <a:ext cx="1433478" cy="14175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BC58AA1-AC94-A47F-9F8B-EAEF39234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9" t="10854" r="32344" b="3592"/>
            <a:stretch/>
          </p:blipFill>
          <p:spPr>
            <a:xfrm>
              <a:off x="10242345" y="4488629"/>
              <a:ext cx="814741" cy="214943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" name="TextBox 42">
            <a:extLst>
              <a:ext uri="{FF2B5EF4-FFF2-40B4-BE49-F238E27FC236}">
                <a16:creationId xmlns:a16="http://schemas.microsoft.com/office/drawing/2014/main" id="{F58A1949-B43D-EC6D-4607-8DA7DCAA98BB}"/>
              </a:ext>
            </a:extLst>
          </p:cNvPr>
          <p:cNvSpPr txBox="1"/>
          <p:nvPr/>
        </p:nvSpPr>
        <p:spPr>
          <a:xfrm>
            <a:off x="405737" y="4928603"/>
            <a:ext cx="2064960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Vijayan &amp;Diwakar, 2022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09F2F8-B3FF-9327-EEDD-B59E0FBD883F}"/>
              </a:ext>
            </a:extLst>
          </p:cNvPr>
          <p:cNvGrpSpPr/>
          <p:nvPr/>
        </p:nvGrpSpPr>
        <p:grpSpPr>
          <a:xfrm>
            <a:off x="4876344" y="4043820"/>
            <a:ext cx="4519328" cy="2134444"/>
            <a:chOff x="1655263" y="1578586"/>
            <a:chExt cx="3273715" cy="1963412"/>
          </a:xfrm>
        </p:grpSpPr>
        <p:pic>
          <p:nvPicPr>
            <p:cNvPr id="46" name="Picture 45" descr="A diagram of a circuit board&#10;&#10;Description automatically generated">
              <a:extLst>
                <a:ext uri="{FF2B5EF4-FFF2-40B4-BE49-F238E27FC236}">
                  <a16:creationId xmlns:a16="http://schemas.microsoft.com/office/drawing/2014/main" id="{EC538517-72AA-A814-42CB-C6D8A6332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1" b="89988" l="6434" r="93302">
                          <a14:foregroundMark x1="45195" y1="10739" x2="45195" y2="10739"/>
                          <a14:foregroundMark x1="44083" y1="10456" x2="46836" y2="10456"/>
                          <a14:foregroundMark x1="43580" y1="10052" x2="45962" y2="10052"/>
                          <a14:foregroundMark x1="70479" y1="36455" x2="77654" y2="36455"/>
                          <a14:foregroundMark x1="77654" y1="36455" x2="88456" y2="35809"/>
                          <a14:foregroundMark x1="88456" y1="35809" x2="93328" y2="36899"/>
                          <a14:foregroundMark x1="93328" y1="36899" x2="71829" y2="38434"/>
                          <a14:foregroundMark x1="71829" y1="38434" x2="70320" y2="37384"/>
                          <a14:foregroundMark x1="71168" y1="37788" x2="72889" y2="38151"/>
                          <a14:foregroundMark x1="69553" y1="38434" x2="69897" y2="38434"/>
                          <a14:foregroundMark x1="70135" y1="38837" x2="72465" y2="38837"/>
                          <a14:foregroundMark x1="73233" y1="60638" x2="78740" y2="60597"/>
                          <a14:foregroundMark x1="78740" y1="60597" x2="83294" y2="60638"/>
                          <a14:foregroundMark x1="83294" y1="60638" x2="91925" y2="59467"/>
                          <a14:foregroundMark x1="6460" y1="44570" x2="6460" y2="52281"/>
                          <a14:foregroundMark x1="6460" y1="52281" x2="9081" y2="58458"/>
                          <a14:foregroundMark x1="9081" y1="58458" x2="21499" y2="58700"/>
                          <a14:foregroundMark x1="21499" y1="58700" x2="23961" y2="49334"/>
                          <a14:foregroundMark x1="23961" y1="49334" x2="18163" y2="47235"/>
                          <a14:foregroundMark x1="18163" y1="47235" x2="16389" y2="53734"/>
                          <a14:foregroundMark x1="16389" y1="53734" x2="22955" y2="55107"/>
                          <a14:foregroundMark x1="22955" y1="55107" x2="23087" y2="54098"/>
                          <a14:foregroundMark x1="6460" y1="44045" x2="6619" y2="58417"/>
                          <a14:foregroundMark x1="24279" y1="32418" x2="31056" y2="44166"/>
                          <a14:foregroundMark x1="30553" y1="30723" x2="34657" y2="41946"/>
                          <a14:foregroundMark x1="25311" y1="64594" x2="19778" y2="73153"/>
                          <a14:foregroundMark x1="19778" y1="73153" x2="18374" y2="74001"/>
                          <a14:foregroundMark x1="29600" y1="88898" x2="33201" y2="89544"/>
                          <a14:foregroundMark x1="29865" y1="88252" x2="29097" y2="87727"/>
                          <a14:foregroundMark x1="43394" y1="88494" x2="42362" y2="88777"/>
                          <a14:foregroundMark x1="29600" y1="10577" x2="31056" y2="11102"/>
                          <a14:foregroundMark x1="31321" y1="10739" x2="30289" y2="9931"/>
                          <a14:foregroundMark x1="31904" y1="10577" x2="30792" y2="10577"/>
                          <a14:foregroundMark x1="32248" y1="10739" x2="32010" y2="105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49" b="13025"/>
            <a:stretch/>
          </p:blipFill>
          <p:spPr>
            <a:xfrm>
              <a:off x="1655263" y="1728145"/>
              <a:ext cx="3273715" cy="159969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A0FA47-D48D-5A55-9A36-3F387B26F83A}"/>
                </a:ext>
              </a:extLst>
            </p:cNvPr>
            <p:cNvSpPr txBox="1"/>
            <p:nvPr/>
          </p:nvSpPr>
          <p:spPr>
            <a:xfrm>
              <a:off x="4010009" y="2057240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Left knee</a:t>
              </a:r>
              <a:endParaRPr lang="en-IN" sz="7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D0FF85-0D01-BC10-DCF9-4741B563A7C9}"/>
                </a:ext>
              </a:extLst>
            </p:cNvPr>
            <p:cNvSpPr txBox="1"/>
            <p:nvPr/>
          </p:nvSpPr>
          <p:spPr>
            <a:xfrm>
              <a:off x="4004929" y="2762738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Right knee</a:t>
              </a:r>
              <a:endParaRPr lang="en-IN" sz="7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2E902D-BFE4-8DCB-2C64-4B0E1155E568}"/>
                </a:ext>
              </a:extLst>
            </p:cNvPr>
            <p:cNvSpPr txBox="1"/>
            <p:nvPr/>
          </p:nvSpPr>
          <p:spPr>
            <a:xfrm>
              <a:off x="2887105" y="1578586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Left Ankle</a:t>
              </a:r>
              <a:endParaRPr lang="en-IN" sz="7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CF27FF-B26F-F863-82B1-09F867B9AC64}"/>
                </a:ext>
              </a:extLst>
            </p:cNvPr>
            <p:cNvSpPr txBox="1"/>
            <p:nvPr/>
          </p:nvSpPr>
          <p:spPr>
            <a:xfrm>
              <a:off x="2464423" y="1581466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Left Hip</a:t>
              </a:r>
              <a:endParaRPr lang="en-IN" sz="7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82B1E2-3475-F694-7ED4-FE3314736959}"/>
                </a:ext>
              </a:extLst>
            </p:cNvPr>
            <p:cNvSpPr txBox="1"/>
            <p:nvPr/>
          </p:nvSpPr>
          <p:spPr>
            <a:xfrm>
              <a:off x="2391128" y="3339620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Right Hip</a:t>
              </a:r>
              <a:endParaRPr lang="en-IN" sz="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BA94DD2-C0BB-2ABB-9DA1-B9D9751EF10D}"/>
                </a:ext>
              </a:extLst>
            </p:cNvPr>
            <p:cNvSpPr txBox="1"/>
            <p:nvPr/>
          </p:nvSpPr>
          <p:spPr>
            <a:xfrm>
              <a:off x="2887255" y="3341943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Right Ankle</a:t>
              </a:r>
              <a:endParaRPr lang="en-IN" sz="70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AB26B7F6-B4C9-BFF1-D5CC-30E3F8FC5B91}"/>
              </a:ext>
            </a:extLst>
          </p:cNvPr>
          <p:cNvSpPr/>
          <p:nvPr/>
        </p:nvSpPr>
        <p:spPr>
          <a:xfrm>
            <a:off x="2150887" y="5335263"/>
            <a:ext cx="3183113" cy="575545"/>
          </a:xfrm>
          <a:prstGeom prst="rect">
            <a:avLst/>
          </a:prstGeom>
          <a:solidFill>
            <a:srgbClr val="FFC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rgbClr val="007A8C"/>
                </a:solidFill>
              </a:rPr>
              <a:t>Low cost device development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30D8C077-038B-9D64-9C0C-6B54E667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32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41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0">
            <a:extLst>
              <a:ext uri="{FF2B5EF4-FFF2-40B4-BE49-F238E27FC236}">
                <a16:creationId xmlns:a16="http://schemas.microsoft.com/office/drawing/2014/main" id="{80FB8520-22BF-D8E2-0964-A2987756C44C}"/>
              </a:ext>
            </a:extLst>
          </p:cNvPr>
          <p:cNvSpPr txBox="1"/>
          <p:nvPr/>
        </p:nvSpPr>
        <p:spPr>
          <a:xfrm>
            <a:off x="1258614" y="850144"/>
            <a:ext cx="4873777" cy="369332"/>
          </a:xfrm>
          <a:prstGeom prst="rect">
            <a:avLst/>
          </a:prstGeom>
          <a:solidFill>
            <a:srgbClr val="FFC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Yogic Visual Concentration (</a:t>
            </a:r>
            <a:r>
              <a:rPr lang="en-US" err="1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Trātaka</a:t>
            </a:r>
            <a:r>
              <a:rPr lang="en-US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Assessment </a:t>
            </a:r>
            <a:endParaRPr lang="en-IN">
              <a:solidFill>
                <a:srgbClr val="007A8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E9852B-97CD-51A6-A4DC-0A5413B5FDEA}"/>
              </a:ext>
            </a:extLst>
          </p:cNvPr>
          <p:cNvGrpSpPr/>
          <p:nvPr/>
        </p:nvGrpSpPr>
        <p:grpSpPr>
          <a:xfrm>
            <a:off x="7191084" y="1399364"/>
            <a:ext cx="3241892" cy="2033525"/>
            <a:chOff x="47057" y="1167149"/>
            <a:chExt cx="10621722" cy="590168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72A1C09-45F0-6078-7F94-DF0D995D8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584" y="1167149"/>
              <a:ext cx="7918195" cy="590168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5817901-8C6F-B003-FA34-6279A6C2B641}"/>
                </a:ext>
              </a:extLst>
            </p:cNvPr>
            <p:cNvSpPr/>
            <p:nvPr/>
          </p:nvSpPr>
          <p:spPr>
            <a:xfrm>
              <a:off x="644893" y="1289887"/>
              <a:ext cx="134753" cy="211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1FDBCFA-4C5F-1F63-2DA7-58ACC607459C}"/>
                </a:ext>
              </a:extLst>
            </p:cNvPr>
            <p:cNvSpPr/>
            <p:nvPr/>
          </p:nvSpPr>
          <p:spPr>
            <a:xfrm>
              <a:off x="2241498" y="1289887"/>
              <a:ext cx="134753" cy="211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7DE5DA-5CE4-35B6-125A-20E572CEF62D}"/>
                </a:ext>
              </a:extLst>
            </p:cNvPr>
            <p:cNvSpPr/>
            <p:nvPr/>
          </p:nvSpPr>
          <p:spPr>
            <a:xfrm>
              <a:off x="47057" y="2858805"/>
              <a:ext cx="134753" cy="2116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21" name="TextBox 45">
            <a:extLst>
              <a:ext uri="{FF2B5EF4-FFF2-40B4-BE49-F238E27FC236}">
                <a16:creationId xmlns:a16="http://schemas.microsoft.com/office/drawing/2014/main" id="{1C3BEA06-7B14-4596-1FDD-EB50ADDA8B69}"/>
              </a:ext>
            </a:extLst>
          </p:cNvPr>
          <p:cNvSpPr txBox="1"/>
          <p:nvPr/>
        </p:nvSpPr>
        <p:spPr>
          <a:xfrm>
            <a:off x="6531428" y="844906"/>
            <a:ext cx="4401957" cy="369332"/>
          </a:xfrm>
          <a:prstGeom prst="rect">
            <a:avLst/>
          </a:prstGeom>
          <a:solidFill>
            <a:srgbClr val="FFC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A8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Grasped movement and Analysis using EEG  </a:t>
            </a:r>
            <a:endParaRPr kumimoji="0" lang="en-IN" b="0" i="0" u="none" strike="noStrike" kern="1200" cap="none" spc="0" normalizeH="0" baseline="0" noProof="0">
              <a:ln>
                <a:noFill/>
              </a:ln>
              <a:solidFill>
                <a:srgbClr val="007A8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5D5E342F-7C83-4C0A-CAC6-9C8474AA25A6}"/>
              </a:ext>
            </a:extLst>
          </p:cNvPr>
          <p:cNvSpPr txBox="1">
            <a:spLocks/>
          </p:cNvSpPr>
          <p:nvPr/>
        </p:nvSpPr>
        <p:spPr>
          <a:xfrm>
            <a:off x="1258614" y="104004"/>
            <a:ext cx="9674772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 Computer Interface and Assistive Technology Using EEG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17782FB-6C6D-CA6F-ABF1-F516CF489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238596"/>
              </p:ext>
            </p:extLst>
          </p:nvPr>
        </p:nvGraphicFramePr>
        <p:xfrm>
          <a:off x="7508518" y="4403935"/>
          <a:ext cx="3432175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6440" imgH="3269160" progId="">
                  <p:embed/>
                </p:oleObj>
              </mc:Choice>
              <mc:Fallback>
                <p:oleObj r:id="rId3" imgW="6256440" imgH="3269160" progId="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F17782FB-6C6D-CA6F-ABF1-F516CF489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08518" y="4403935"/>
                        <a:ext cx="3432175" cy="179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E5453ADA-7E8C-C60B-98C8-0B4453DBBD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77577"/>
              </p:ext>
            </p:extLst>
          </p:nvPr>
        </p:nvGraphicFramePr>
        <p:xfrm>
          <a:off x="3874209" y="4259905"/>
          <a:ext cx="3123020" cy="1930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196960" imgH="3261600" progId="">
                  <p:embed/>
                </p:oleObj>
              </mc:Choice>
              <mc:Fallback>
                <p:oleObj r:id="rId5" imgW="5196960" imgH="3261600" progId="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E5453ADA-7E8C-C60B-98C8-0B4453DBB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74209" y="4259905"/>
                        <a:ext cx="3123020" cy="1930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113F58F1-A182-2B49-858C-47003369A74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t="9788" b="647"/>
          <a:stretch/>
        </p:blipFill>
        <p:spPr>
          <a:xfrm>
            <a:off x="1316300" y="1308364"/>
            <a:ext cx="4543435" cy="24204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DFF74F-C521-3802-2F14-0073BB747DA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6293"/>
          <a:stretch/>
        </p:blipFill>
        <p:spPr>
          <a:xfrm>
            <a:off x="100131" y="4386886"/>
            <a:ext cx="3751264" cy="1734160"/>
          </a:xfrm>
          <a:prstGeom prst="rect">
            <a:avLst/>
          </a:prstGeom>
        </p:spPr>
      </p:pic>
      <p:sp>
        <p:nvSpPr>
          <p:cNvPr id="2" name="TextBox 41">
            <a:extLst>
              <a:ext uri="{FF2B5EF4-FFF2-40B4-BE49-F238E27FC236}">
                <a16:creationId xmlns:a16="http://schemas.microsoft.com/office/drawing/2014/main" id="{4804A42B-BDFB-54A2-3A8E-6E3AD58C5907}"/>
              </a:ext>
            </a:extLst>
          </p:cNvPr>
          <p:cNvSpPr txBox="1"/>
          <p:nvPr/>
        </p:nvSpPr>
        <p:spPr>
          <a:xfrm>
            <a:off x="8526653" y="5959979"/>
            <a:ext cx="2607735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Sandeep  et al. 2017,2022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D9890A0-DAAE-53A3-3E37-E693D687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33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46">
            <a:extLst>
              <a:ext uri="{FF2B5EF4-FFF2-40B4-BE49-F238E27FC236}">
                <a16:creationId xmlns:a16="http://schemas.microsoft.com/office/drawing/2014/main" id="{684397A5-818B-B69B-8468-FF8B14381599}"/>
              </a:ext>
            </a:extLst>
          </p:cNvPr>
          <p:cNvSpPr txBox="1"/>
          <p:nvPr/>
        </p:nvSpPr>
        <p:spPr>
          <a:xfrm>
            <a:off x="2289885" y="3930002"/>
            <a:ext cx="3123020" cy="369332"/>
          </a:xfrm>
          <a:prstGeom prst="rect">
            <a:avLst/>
          </a:prstGeom>
          <a:solidFill>
            <a:srgbClr val="FFC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Yoga and Meditation research 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1840ED42-6749-49E5-020B-74D31487A0A6}"/>
              </a:ext>
            </a:extLst>
          </p:cNvPr>
          <p:cNvSpPr txBox="1"/>
          <p:nvPr/>
        </p:nvSpPr>
        <p:spPr>
          <a:xfrm>
            <a:off x="7508858" y="3918923"/>
            <a:ext cx="3431835" cy="369332"/>
          </a:xfrm>
          <a:prstGeom prst="rect">
            <a:avLst/>
          </a:prstGeom>
          <a:solidFill>
            <a:srgbClr val="FFC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7A8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Understanding Music Ragas</a:t>
            </a:r>
          </a:p>
        </p:txBody>
      </p:sp>
    </p:spTree>
    <p:extLst>
      <p:ext uri="{BB962C8B-B14F-4D97-AF65-F5344CB8AC3E}">
        <p14:creationId xmlns:p14="http://schemas.microsoft.com/office/powerpoint/2010/main" val="294399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43A37-BB26-5776-F200-2D604E30D131}"/>
              </a:ext>
            </a:extLst>
          </p:cNvPr>
          <p:cNvGrpSpPr/>
          <p:nvPr/>
        </p:nvGrpSpPr>
        <p:grpSpPr>
          <a:xfrm>
            <a:off x="3795592" y="2460146"/>
            <a:ext cx="7756644" cy="3522231"/>
            <a:chOff x="1432932" y="917689"/>
            <a:chExt cx="10164192" cy="42748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C0A1610-10F4-E540-0D76-35DAA4833497}"/>
                </a:ext>
              </a:extLst>
            </p:cNvPr>
            <p:cNvSpPr/>
            <p:nvPr/>
          </p:nvSpPr>
          <p:spPr>
            <a:xfrm>
              <a:off x="1665694" y="1056583"/>
              <a:ext cx="9836024" cy="41359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D75D06-05EA-6CF4-D813-303CD0761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1" r="5440" b="1227"/>
            <a:stretch/>
          </p:blipFill>
          <p:spPr>
            <a:xfrm>
              <a:off x="1432932" y="917689"/>
              <a:ext cx="7495916" cy="4261412"/>
            </a:xfrm>
            <a:prstGeom prst="rect">
              <a:avLst/>
            </a:prstGeom>
          </p:spPr>
        </p:pic>
        <p:pic>
          <p:nvPicPr>
            <p:cNvPr id="6" name="Picture 5" descr="A group of circles with text&#10;&#10;Description automatically generated">
              <a:extLst>
                <a:ext uri="{FF2B5EF4-FFF2-40B4-BE49-F238E27FC236}">
                  <a16:creationId xmlns:a16="http://schemas.microsoft.com/office/drawing/2014/main" id="{10BB466B-0867-93A4-41C9-90FA81756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620" y="1459264"/>
              <a:ext cx="3358504" cy="226117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432A29-BC9F-6968-188F-96B0418BD0DB}"/>
              </a:ext>
            </a:extLst>
          </p:cNvPr>
          <p:cNvGrpSpPr/>
          <p:nvPr/>
        </p:nvGrpSpPr>
        <p:grpSpPr>
          <a:xfrm>
            <a:off x="5000873" y="955930"/>
            <a:ext cx="3309828" cy="1291749"/>
            <a:chOff x="6945383" y="5439924"/>
            <a:chExt cx="3309828" cy="129174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0AF61A-2A71-A5D4-6C9F-88404D007F46}"/>
                </a:ext>
              </a:extLst>
            </p:cNvPr>
            <p:cNvGrpSpPr/>
            <p:nvPr/>
          </p:nvGrpSpPr>
          <p:grpSpPr>
            <a:xfrm>
              <a:off x="6945383" y="5785591"/>
              <a:ext cx="3309828" cy="946082"/>
              <a:chOff x="145191" y="1366576"/>
              <a:chExt cx="3263637" cy="9887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2D8411A-0D84-65F1-E381-532C714BC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191" y="1369926"/>
                <a:ext cx="1080115" cy="985368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194E77-323F-AB87-9908-EDF7C9D1A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4817" y="1366576"/>
                <a:ext cx="1224011" cy="98518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A0DB8D6-E736-B478-C6E9-7290D0FBE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3694" y="1369926"/>
                <a:ext cx="1001124" cy="982054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pic>
        </p:grp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50478611-CAE7-B136-D548-2B62D8A02F87}"/>
                </a:ext>
              </a:extLst>
            </p:cNvPr>
            <p:cNvSpPr/>
            <p:nvPr/>
          </p:nvSpPr>
          <p:spPr>
            <a:xfrm>
              <a:off x="7080623" y="5439924"/>
              <a:ext cx="2992980" cy="301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9" y="21600"/>
                  </a:moveTo>
                  <a:lnTo>
                    <a:pt x="1391" y="21600"/>
                  </a:lnTo>
                  <a:cubicBezTo>
                    <a:pt x="623" y="21600"/>
                    <a:pt x="0" y="16761"/>
                    <a:pt x="0" y="10800"/>
                  </a:cubicBezTo>
                  <a:lnTo>
                    <a:pt x="0" y="10800"/>
                  </a:lnTo>
                  <a:cubicBezTo>
                    <a:pt x="0" y="4839"/>
                    <a:pt x="623" y="0"/>
                    <a:pt x="1391" y="0"/>
                  </a:cubicBezTo>
                  <a:lnTo>
                    <a:pt x="20209" y="0"/>
                  </a:lnTo>
                  <a:cubicBezTo>
                    <a:pt x="20977" y="0"/>
                    <a:pt x="21600" y="4839"/>
                    <a:pt x="21600" y="10800"/>
                  </a:cubicBezTo>
                  <a:lnTo>
                    <a:pt x="21600" y="10800"/>
                  </a:lnTo>
                  <a:cubicBezTo>
                    <a:pt x="21600" y="16761"/>
                    <a:pt x="20977" y="21600"/>
                    <a:pt x="20209" y="2160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 algn="ctr"/>
              <a:r>
                <a:rPr lang="en-US" sz="1600" b="1">
                  <a:cs typeface="Times New Roman" panose="02020603050405020304" pitchFamily="18" charset="0"/>
                </a:rPr>
                <a:t>Model of virtual labs in education</a:t>
              </a:r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D097FAA2-29F8-477B-9F5C-4E7ACA2E1E2D}"/>
              </a:ext>
            </a:extLst>
          </p:cNvPr>
          <p:cNvSpPr txBox="1">
            <a:spLocks/>
          </p:cNvSpPr>
          <p:nvPr/>
        </p:nvSpPr>
        <p:spPr>
          <a:xfrm>
            <a:off x="2609226" y="187687"/>
            <a:ext cx="6973548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Education, Augmented reality and Virtual labs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A9E577-AF89-D109-23B3-F5DEAFE8118D}"/>
              </a:ext>
            </a:extLst>
          </p:cNvPr>
          <p:cNvGrpSpPr/>
          <p:nvPr/>
        </p:nvGrpSpPr>
        <p:grpSpPr>
          <a:xfrm>
            <a:off x="157074" y="1768825"/>
            <a:ext cx="3407821" cy="4406151"/>
            <a:chOff x="7709747" y="2694070"/>
            <a:chExt cx="2872528" cy="36627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33A3EA-0F2C-AD09-3CC8-BF97A31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4188" y="2694070"/>
              <a:ext cx="2868087" cy="17235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72DF52-10A7-E878-2700-7FC633EAD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747" y="4633309"/>
              <a:ext cx="2872528" cy="1723517"/>
            </a:xfrm>
            <a:prstGeom prst="rect">
              <a:avLst/>
            </a:prstGeom>
          </p:spPr>
        </p:pic>
      </p:grpSp>
      <p:sp>
        <p:nvSpPr>
          <p:cNvPr id="19" name="TextBox 46">
            <a:extLst>
              <a:ext uri="{FF2B5EF4-FFF2-40B4-BE49-F238E27FC236}">
                <a16:creationId xmlns:a16="http://schemas.microsoft.com/office/drawing/2014/main" id="{581ADE13-23EB-2432-5240-574918B3EBDC}"/>
              </a:ext>
            </a:extLst>
          </p:cNvPr>
          <p:cNvSpPr txBox="1"/>
          <p:nvPr/>
        </p:nvSpPr>
        <p:spPr>
          <a:xfrm>
            <a:off x="407502" y="1251860"/>
            <a:ext cx="2676293" cy="400110"/>
          </a:xfrm>
          <a:prstGeom prst="rect">
            <a:avLst/>
          </a:prstGeom>
          <a:solidFill>
            <a:srgbClr val="FFC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000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6E5AB1C-3062-57E6-75D6-36ECFCC8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34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402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15AAE1-66A6-BFAF-C5D7-26EA4203353B}"/>
              </a:ext>
            </a:extLst>
          </p:cNvPr>
          <p:cNvSpPr txBox="1"/>
          <p:nvPr/>
        </p:nvSpPr>
        <p:spPr>
          <a:xfrm>
            <a:off x="1981200" y="6403637"/>
            <a:ext cx="9667875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/>
            <a:r>
              <a:rPr lang="en-I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Diwakar, S., (2023). Diversity and neocolonialism in Big Data research: Avoiding </a:t>
            </a:r>
            <a:r>
              <a:rPr lang="en-IN" sz="9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extractivism</a:t>
            </a:r>
            <a:r>
              <a:rPr lang="en-I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 while struggling with paternalism. </a:t>
            </a:r>
          </a:p>
          <a:p>
            <a:pPr algn="just"/>
            <a:r>
              <a:rPr lang="en-IN" sz="9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Nutakki</a:t>
            </a:r>
            <a:r>
              <a:rPr lang="en-I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, C., Diwakar, S., (2023). Generalization </a:t>
            </a:r>
            <a:r>
              <a:rPr lang="en-IN" sz="9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IN" sz="900" b="1">
                <a:latin typeface="Times New Roman" panose="02020603050405020304" pitchFamily="18" charset="0"/>
                <a:cs typeface="Times New Roman" panose="02020603050405020304" pitchFamily="18" charset="0"/>
              </a:rPr>
              <a:t> Personalization of Mobile Sensing-Based Mood Inference Models.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14ADD4-32C1-FEC9-828F-86FC24234320}"/>
              </a:ext>
            </a:extLst>
          </p:cNvPr>
          <p:cNvGrpSpPr/>
          <p:nvPr/>
        </p:nvGrpSpPr>
        <p:grpSpPr>
          <a:xfrm>
            <a:off x="464994" y="815239"/>
            <a:ext cx="11038666" cy="5410461"/>
            <a:chOff x="524524" y="1043773"/>
            <a:chExt cx="11038666" cy="5410461"/>
          </a:xfrm>
        </p:grpSpPr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31544FEF-4D1B-BAAB-7524-24DEC1DD5741}"/>
                </a:ext>
              </a:extLst>
            </p:cNvPr>
            <p:cNvSpPr txBox="1"/>
            <p:nvPr/>
          </p:nvSpPr>
          <p:spPr>
            <a:xfrm>
              <a:off x="923427" y="1043773"/>
              <a:ext cx="4114999" cy="58477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Diversity Studies – Surveys: Social and Neuropsychological assessments</a:t>
              </a:r>
            </a:p>
          </p:txBody>
        </p:sp>
        <p:sp>
          <p:nvSpPr>
            <p:cNvPr id="37" name="TextBox 45">
              <a:extLst>
                <a:ext uri="{FF2B5EF4-FFF2-40B4-BE49-F238E27FC236}">
                  <a16:creationId xmlns:a16="http://schemas.microsoft.com/office/drawing/2014/main" id="{4D2F4A37-7D0B-3050-4432-E7B11A85400D}"/>
                </a:ext>
              </a:extLst>
            </p:cNvPr>
            <p:cNvSpPr txBox="1"/>
            <p:nvPr/>
          </p:nvSpPr>
          <p:spPr>
            <a:xfrm>
              <a:off x="6760881" y="1062638"/>
              <a:ext cx="4114999" cy="33855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Life Style and Health</a:t>
              </a: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D8AD350-9C96-A183-D483-6F979E810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850" y="1493460"/>
              <a:ext cx="5189783" cy="2302350"/>
            </a:xfrm>
            <a:prstGeom prst="rect">
              <a:avLst/>
            </a:prstGeom>
            <a:noFill/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7C45D3-8342-A237-8715-590DA166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530" y="4091986"/>
              <a:ext cx="5407660" cy="2299335"/>
            </a:xfrm>
            <a:prstGeom prst="rect">
              <a:avLst/>
            </a:prstGeom>
          </p:spPr>
        </p:pic>
        <p:sp>
          <p:nvSpPr>
            <p:cNvPr id="40" name="TextBox 19">
              <a:extLst>
                <a:ext uri="{FF2B5EF4-FFF2-40B4-BE49-F238E27FC236}">
                  <a16:creationId xmlns:a16="http://schemas.microsoft.com/office/drawing/2014/main" id="{5270B01A-F446-BF32-602E-841408C22426}"/>
                </a:ext>
              </a:extLst>
            </p:cNvPr>
            <p:cNvSpPr txBox="1"/>
            <p:nvPr/>
          </p:nvSpPr>
          <p:spPr>
            <a:xfrm>
              <a:off x="6760881" y="3807691"/>
              <a:ext cx="4493896" cy="338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>
                  <a:solidFill>
                    <a:prstClr val="white"/>
                  </a:solidFill>
                  <a:latin typeface="Times New Roman" panose="02020603050405020304" pitchFamily="18" charset="0"/>
                </a:rPr>
                <a:t>Lifestyle Markers, Daily Life and Health Conditions</a:t>
              </a:r>
              <a:endParaRPr lang="en-IN" sz="1600">
                <a:solidFill>
                  <a:prstClr val="white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69DC7DFC-FCDE-9890-019D-6B0C02F15E5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5618313"/>
                </p:ext>
              </p:extLst>
            </p:nvPr>
          </p:nvGraphicFramePr>
          <p:xfrm>
            <a:off x="653531" y="3859071"/>
            <a:ext cx="4424166" cy="20103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782E8D-EF28-3523-665E-B541E853C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531" y="1705654"/>
              <a:ext cx="4654789" cy="1828894"/>
            </a:xfrm>
            <a:prstGeom prst="rect">
              <a:avLst/>
            </a:prstGeom>
          </p:spPr>
        </p:pic>
        <p:sp>
          <p:nvSpPr>
            <p:cNvPr id="43" name="TextBox 24">
              <a:extLst>
                <a:ext uri="{FF2B5EF4-FFF2-40B4-BE49-F238E27FC236}">
                  <a16:creationId xmlns:a16="http://schemas.microsoft.com/office/drawing/2014/main" id="{D1F09B0F-A724-F0D5-D7F9-B9B13FBB464C}"/>
                </a:ext>
              </a:extLst>
            </p:cNvPr>
            <p:cNvSpPr txBox="1"/>
            <p:nvPr/>
          </p:nvSpPr>
          <p:spPr>
            <a:xfrm>
              <a:off x="524524" y="5869459"/>
              <a:ext cx="51717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/>
                <a:t>Using surveys and apps for data collection, analysis and assessment</a:t>
              </a:r>
              <a:endParaRPr lang="en-IN" sz="1600"/>
            </a:p>
          </p:txBody>
        </p:sp>
      </p:grpSp>
      <p:sp>
        <p:nvSpPr>
          <p:cNvPr id="44" name="Title 2">
            <a:extLst>
              <a:ext uri="{FF2B5EF4-FFF2-40B4-BE49-F238E27FC236}">
                <a16:creationId xmlns:a16="http://schemas.microsoft.com/office/drawing/2014/main" id="{5D19D45F-DC02-A08A-6297-9D6CB411226D}"/>
              </a:ext>
            </a:extLst>
          </p:cNvPr>
          <p:cNvSpPr txBox="1">
            <a:spLocks/>
          </p:cNvSpPr>
          <p:nvPr/>
        </p:nvSpPr>
        <p:spPr>
          <a:xfrm>
            <a:off x="3279228" y="176236"/>
            <a:ext cx="5407660" cy="555776"/>
          </a:xfrm>
          <a:prstGeom prst="roundRect">
            <a:avLst/>
          </a:prstGeom>
          <a:solidFill>
            <a:srgbClr val="2397D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 and Health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AB00759-EDF4-86CE-8311-C66B471C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505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35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968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9B1D3-AF4A-5F54-2F95-8A3C3398D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4C274-0B50-5111-A21B-A6A4CB316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1" r="12194" b="3948"/>
          <a:stretch/>
        </p:blipFill>
        <p:spPr>
          <a:xfrm>
            <a:off x="0" y="1474051"/>
            <a:ext cx="12197765" cy="48234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19C807-52C5-5629-15D2-54A706FF7C67}"/>
              </a:ext>
            </a:extLst>
          </p:cNvPr>
          <p:cNvSpPr txBox="1"/>
          <p:nvPr/>
        </p:nvSpPr>
        <p:spPr>
          <a:xfrm>
            <a:off x="4039064" y="192576"/>
            <a:ext cx="4127155" cy="5232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N" sz="2800">
                <a:solidFill>
                  <a:srgbClr val="007A8C"/>
                </a:solidFill>
                <a:latin typeface="Times New Roman"/>
                <a:cs typeface="Times New Roman"/>
              </a:rPr>
              <a:t>www.amrita.edu/mindbrain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0286C-88E3-D6D7-1F82-D46120BA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12" t="8237" r="8647" b="21754"/>
          <a:stretch/>
        </p:blipFill>
        <p:spPr>
          <a:xfrm>
            <a:off x="3351366" y="802778"/>
            <a:ext cx="2365475" cy="456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15ADF7-7DFB-DCAB-9A52-BB997B3B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71" t="13103" r="8084" b="15252"/>
          <a:stretch/>
        </p:blipFill>
        <p:spPr>
          <a:xfrm>
            <a:off x="879454" y="805735"/>
            <a:ext cx="2368028" cy="522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FA85B-4987-294F-B3D7-07B94DF753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462" t="16976" r="3629" b="12437"/>
          <a:stretch/>
        </p:blipFill>
        <p:spPr>
          <a:xfrm>
            <a:off x="5719545" y="802306"/>
            <a:ext cx="3410488" cy="579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CA678-12AC-C25F-DA9E-E81CAC9ADD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803" t="23889" r="25786" b="20506"/>
          <a:stretch/>
        </p:blipFill>
        <p:spPr>
          <a:xfrm>
            <a:off x="9128334" y="867866"/>
            <a:ext cx="2294765" cy="4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9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38FF215-B6DA-8CCD-1E65-410CBE25B5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999068"/>
              </p:ext>
            </p:extLst>
          </p:nvPr>
        </p:nvGraphicFramePr>
        <p:xfrm>
          <a:off x="3747623" y="1477789"/>
          <a:ext cx="6096000" cy="383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1C1E7C57-243D-216F-C98E-2ABB2B04CDF4}"/>
              </a:ext>
            </a:extLst>
          </p:cNvPr>
          <p:cNvGrpSpPr/>
          <p:nvPr/>
        </p:nvGrpSpPr>
        <p:grpSpPr>
          <a:xfrm>
            <a:off x="2121008" y="5259377"/>
            <a:ext cx="2460517" cy="311016"/>
            <a:chOff x="679690" y="2535358"/>
            <a:chExt cx="1864951" cy="143767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9106A7-BEC4-7BF4-D9A4-180CEDC1784C}"/>
                </a:ext>
              </a:extLst>
            </p:cNvPr>
            <p:cNvSpPr/>
            <p:nvPr/>
          </p:nvSpPr>
          <p:spPr>
            <a:xfrm>
              <a:off x="1106962" y="2535358"/>
              <a:ext cx="1437679" cy="143767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523ADE-6DCD-6F96-2306-0F0EC803F037}"/>
                </a:ext>
              </a:extLst>
            </p:cNvPr>
            <p:cNvSpPr txBox="1"/>
            <p:nvPr/>
          </p:nvSpPr>
          <p:spPr>
            <a:xfrm>
              <a:off x="679690" y="2535358"/>
              <a:ext cx="1736198" cy="14376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>
                  <a:solidFill>
                    <a:srgbClr val="007A8C"/>
                  </a:solidFill>
                  <a:latin typeface="+mj-lt"/>
                  <a:cs typeface="Times New Roman" panose="02020603050405020304" pitchFamily="18" charset="0"/>
                </a:rPr>
                <a:t>Theoretical Model</a:t>
              </a:r>
              <a:endParaRPr lang="en-IN" sz="2000" b="1">
                <a:solidFill>
                  <a:srgbClr val="007A8C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7487E-F704-7406-2ADE-744B12AB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5450" y="6394450"/>
            <a:ext cx="274320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45F878-CFCE-20A6-B635-B46E1C81D384}"/>
              </a:ext>
            </a:extLst>
          </p:cNvPr>
          <p:cNvSpPr/>
          <p:nvPr/>
        </p:nvSpPr>
        <p:spPr>
          <a:xfrm rot="10295188">
            <a:off x="4383351" y="5185600"/>
            <a:ext cx="909577" cy="319971"/>
          </a:xfrm>
          <a:prstGeom prst="rightArrow">
            <a:avLst/>
          </a:prstGeom>
          <a:solidFill>
            <a:srgbClr val="2397D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05444E4-E9CD-0E72-CCCC-7D5E9D2C12A8}"/>
              </a:ext>
            </a:extLst>
          </p:cNvPr>
          <p:cNvGrpSpPr/>
          <p:nvPr/>
        </p:nvGrpSpPr>
        <p:grpSpPr>
          <a:xfrm>
            <a:off x="644236" y="721361"/>
            <a:ext cx="4147640" cy="2592391"/>
            <a:chOff x="1699667" y="1279685"/>
            <a:chExt cx="6375741" cy="4064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A9711B-CAA5-D0A9-2125-6857CD89F8EC}"/>
                </a:ext>
              </a:extLst>
            </p:cNvPr>
            <p:cNvGrpSpPr/>
            <p:nvPr/>
          </p:nvGrpSpPr>
          <p:grpSpPr>
            <a:xfrm>
              <a:off x="1699667" y="1279685"/>
              <a:ext cx="6211555" cy="4064000"/>
              <a:chOff x="1699667" y="1279685"/>
              <a:chExt cx="6211555" cy="40640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6EEAC84-9D26-B5D4-8755-EDA37D787C6D}"/>
                  </a:ext>
                </a:extLst>
              </p:cNvPr>
              <p:cNvGrpSpPr/>
              <p:nvPr/>
            </p:nvGrpSpPr>
            <p:grpSpPr>
              <a:xfrm>
                <a:off x="1699667" y="1279685"/>
                <a:ext cx="6211555" cy="4064000"/>
                <a:chOff x="473479" y="1554996"/>
                <a:chExt cx="6211555" cy="4064000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36CD17DC-19E5-8546-4E80-A2E267389195}"/>
                    </a:ext>
                  </a:extLst>
                </p:cNvPr>
                <p:cNvGrpSpPr/>
                <p:nvPr/>
              </p:nvGrpSpPr>
              <p:grpSpPr>
                <a:xfrm>
                  <a:off x="473479" y="1554996"/>
                  <a:ext cx="6211555" cy="4064000"/>
                  <a:chOff x="-3099537" y="1092969"/>
                  <a:chExt cx="6211555" cy="4064000"/>
                </a:xfrm>
              </p:grpSpPr>
              <p:graphicFrame>
                <p:nvGraphicFramePr>
                  <p:cNvPr id="25" name="Diagram 24">
                    <a:extLst>
                      <a:ext uri="{FF2B5EF4-FFF2-40B4-BE49-F238E27FC236}">
                        <a16:creationId xmlns:a16="http://schemas.microsoft.com/office/drawing/2014/main" id="{3B4D77E5-619C-68B7-2C0D-2A3128868593}"/>
                      </a:ext>
                    </a:extLst>
                  </p:cNvPr>
                  <p:cNvGraphicFramePr/>
                  <p:nvPr/>
                </p:nvGraphicFramePr>
                <p:xfrm>
                  <a:off x="-2983982" y="1092969"/>
                  <a:ext cx="6096000" cy="4064000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9" r:lo="rId10" r:qs="rId11" r:cs="rId12"/>
                  </a:graphicData>
                </a:graphic>
              </p:graphicFrame>
              <p:pic>
                <p:nvPicPr>
                  <p:cNvPr id="26" name="Picture 4">
                    <a:extLst>
                      <a:ext uri="{FF2B5EF4-FFF2-40B4-BE49-F238E27FC236}">
                        <a16:creationId xmlns:a16="http://schemas.microsoft.com/office/drawing/2014/main" id="{5294B6F1-0C16-CE0E-69C4-A60CECCA7E0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8878" b="13796"/>
                  <a:stretch/>
                </p:blipFill>
                <p:spPr bwMode="auto">
                  <a:xfrm>
                    <a:off x="-3099537" y="2499008"/>
                    <a:ext cx="1241663" cy="12519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" name="Picture 4">
                  <a:extLst>
                    <a:ext uri="{FF2B5EF4-FFF2-40B4-BE49-F238E27FC236}">
                      <a16:creationId xmlns:a16="http://schemas.microsoft.com/office/drawing/2014/main" id="{7E46E133-FE43-014B-E23F-2270E5CB20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702" r="60176" b="13796"/>
                <a:stretch/>
              </p:blipFill>
              <p:spPr bwMode="auto">
                <a:xfrm>
                  <a:off x="1701577" y="3028249"/>
                  <a:ext cx="1204989" cy="12149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1" name="Picture 4">
                <a:extLst>
                  <a:ext uri="{FF2B5EF4-FFF2-40B4-BE49-F238E27FC236}">
                    <a16:creationId xmlns:a16="http://schemas.microsoft.com/office/drawing/2014/main" id="{29692190-DE79-1BFF-799C-8FE1ED6B11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78" r="39300" b="16743"/>
              <a:stretch/>
            </p:blipFill>
            <p:spPr bwMode="auto">
              <a:xfrm>
                <a:off x="4189717" y="2724973"/>
                <a:ext cx="1204989" cy="1173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CE110135-39A8-EA0D-9CB3-688C21217B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51" r="22853" b="13796"/>
            <a:stretch/>
          </p:blipFill>
          <p:spPr bwMode="auto">
            <a:xfrm>
              <a:off x="5710833" y="2564297"/>
              <a:ext cx="889608" cy="1393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6C852140-429C-6033-589C-5D00FC661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10" b="10673"/>
            <a:stretch/>
          </p:blipFill>
          <p:spPr bwMode="auto">
            <a:xfrm>
              <a:off x="7023790" y="2689419"/>
              <a:ext cx="1051618" cy="13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2" descr="fig2">
            <a:extLst>
              <a:ext uri="{FF2B5EF4-FFF2-40B4-BE49-F238E27FC236}">
                <a16:creationId xmlns:a16="http://schemas.microsoft.com/office/drawing/2014/main" id="{5B7DB2FA-A478-5EFD-9AF5-2460BDCDC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b="76968"/>
          <a:stretch/>
        </p:blipFill>
        <p:spPr bwMode="auto">
          <a:xfrm>
            <a:off x="8120547" y="859549"/>
            <a:ext cx="3037297" cy="10689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ingle Neuron Models (1) - ppt download">
            <a:extLst>
              <a:ext uri="{FF2B5EF4-FFF2-40B4-BE49-F238E27FC236}">
                <a16:creationId xmlns:a16="http://schemas.microsoft.com/office/drawing/2014/main" id="{8AE0EFA3-CFD4-5200-AB14-4716184FA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178" y="1985231"/>
            <a:ext cx="2251666" cy="168875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A robot arm on a chessboard&#10;&#10;Description automatically generated">
            <a:extLst>
              <a:ext uri="{FF2B5EF4-FFF2-40B4-BE49-F238E27FC236}">
                <a16:creationId xmlns:a16="http://schemas.microsoft.com/office/drawing/2014/main" id="{0B076441-997A-0B49-61A8-163D71F1621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4285" r="485" b="410"/>
          <a:stretch/>
        </p:blipFill>
        <p:spPr>
          <a:xfrm>
            <a:off x="8723045" y="4255395"/>
            <a:ext cx="3037297" cy="1822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 descr="C:\Users\Vijayan\Desktop\plos\F1.jpg">
            <a:extLst>
              <a:ext uri="{FF2B5EF4-FFF2-40B4-BE49-F238E27FC236}">
                <a16:creationId xmlns:a16="http://schemas.microsoft.com/office/drawing/2014/main" id="{B5659E46-8596-894A-DDDD-87603A29898F}"/>
              </a:ext>
            </a:extLst>
          </p:cNvPr>
          <p:cNvPicPr/>
          <p:nvPr/>
        </p:nvPicPr>
        <p:blipFill rotWithShape="1">
          <a:blip r:embed="rId2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52405"/>
          <a:stretch/>
        </p:blipFill>
        <p:spPr bwMode="auto">
          <a:xfrm>
            <a:off x="394591" y="3992291"/>
            <a:ext cx="3165407" cy="18808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F94C14-6DB0-5C61-4AA5-CE6456B2A4C8}"/>
              </a:ext>
            </a:extLst>
          </p:cNvPr>
          <p:cNvSpPr txBox="1">
            <a:spLocks/>
          </p:cNvSpPr>
          <p:nvPr/>
        </p:nvSpPr>
        <p:spPr>
          <a:xfrm>
            <a:off x="4510087" y="176221"/>
            <a:ext cx="3171825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 Approach</a:t>
            </a:r>
            <a:b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90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BE112AD-BD04-4FD6-12C2-BFECEBF9C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052342"/>
              </p:ext>
            </p:extLst>
          </p:nvPr>
        </p:nvGraphicFramePr>
        <p:xfrm>
          <a:off x="330199" y="883920"/>
          <a:ext cx="3773967" cy="5171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A0FA7-F9D7-A3AE-4F91-4D84464E8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7181" y="6399128"/>
            <a:ext cx="314325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3AA0DB-657C-2538-9EB4-C22315FC8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50"/>
          <a:stretch/>
        </p:blipFill>
        <p:spPr bwMode="auto">
          <a:xfrm>
            <a:off x="4221271" y="3478886"/>
            <a:ext cx="6976582" cy="254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52B661-78DF-A9B4-2B35-499BA2E929AE}"/>
              </a:ext>
            </a:extLst>
          </p:cNvPr>
          <p:cNvSpPr txBox="1"/>
          <p:nvPr/>
        </p:nvSpPr>
        <p:spPr>
          <a:xfrm>
            <a:off x="2026265" y="6433523"/>
            <a:ext cx="9436177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900">
                <a:latin typeface="Times New Roman"/>
                <a:cs typeface="Times New Roman"/>
              </a:rPr>
              <a:t>1. Tanvir Ahmed, Bio-inspired artificial synapses: Neuromorphic computing chip engineering with soft biomaterials, Memories - Materials, Devices, Circuits and Systems, Volume 6, 2023, 100088,</a:t>
            </a:r>
          </a:p>
          <a:p>
            <a:r>
              <a:rPr lang="en-IN" sz="900">
                <a:latin typeface="Times New Roman"/>
                <a:cs typeface="Times New Roman"/>
              </a:rPr>
              <a:t>2. https://nsvl-au.vlabs.ac.in/exp/modeling-action-potentials/theory.html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AB960DB-3406-117E-F1B5-908996D95206}"/>
              </a:ext>
            </a:extLst>
          </p:cNvPr>
          <p:cNvSpPr txBox="1">
            <a:spLocks/>
          </p:cNvSpPr>
          <p:nvPr/>
        </p:nvSpPr>
        <p:spPr>
          <a:xfrm>
            <a:off x="3664077" y="201741"/>
            <a:ext cx="4863846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Neuroscience in a nutshell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E2F0EA-F8C1-F67C-2A4D-FFCF4C148299}"/>
              </a:ext>
            </a:extLst>
          </p:cNvPr>
          <p:cNvGrpSpPr/>
          <p:nvPr/>
        </p:nvGrpSpPr>
        <p:grpSpPr>
          <a:xfrm>
            <a:off x="5568596" y="182337"/>
            <a:ext cx="6461281" cy="3852695"/>
            <a:chOff x="1699667" y="1279685"/>
            <a:chExt cx="6375741" cy="4064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D01EB88-55B7-2AF7-27FF-C189BD2C87BE}"/>
                </a:ext>
              </a:extLst>
            </p:cNvPr>
            <p:cNvGrpSpPr/>
            <p:nvPr/>
          </p:nvGrpSpPr>
          <p:grpSpPr>
            <a:xfrm>
              <a:off x="1699667" y="1279685"/>
              <a:ext cx="6211555" cy="4064000"/>
              <a:chOff x="1699667" y="1279685"/>
              <a:chExt cx="6211555" cy="40640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09FDEA9-0041-D0D3-6376-B10C2634C232}"/>
                  </a:ext>
                </a:extLst>
              </p:cNvPr>
              <p:cNvGrpSpPr/>
              <p:nvPr/>
            </p:nvGrpSpPr>
            <p:grpSpPr>
              <a:xfrm>
                <a:off x="1699667" y="1279685"/>
                <a:ext cx="6211555" cy="4064000"/>
                <a:chOff x="473479" y="1554996"/>
                <a:chExt cx="6211555" cy="406400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1E0BDE5-0FE9-82FF-417D-C30CD9A33481}"/>
                    </a:ext>
                  </a:extLst>
                </p:cNvPr>
                <p:cNvGrpSpPr/>
                <p:nvPr/>
              </p:nvGrpSpPr>
              <p:grpSpPr>
                <a:xfrm>
                  <a:off x="473479" y="1554996"/>
                  <a:ext cx="6211555" cy="4064000"/>
                  <a:chOff x="-3099537" y="1092969"/>
                  <a:chExt cx="6211555" cy="4064000"/>
                </a:xfrm>
              </p:grpSpPr>
              <p:graphicFrame>
                <p:nvGraphicFramePr>
                  <p:cNvPr id="16" name="Diagram 15">
                    <a:extLst>
                      <a:ext uri="{FF2B5EF4-FFF2-40B4-BE49-F238E27FC236}">
                        <a16:creationId xmlns:a16="http://schemas.microsoft.com/office/drawing/2014/main" id="{89C269BC-1EE1-EA08-E7DB-AA4762A1557D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2854321266"/>
                      </p:ext>
                    </p:extLst>
                  </p:nvPr>
                </p:nvGraphicFramePr>
                <p:xfrm>
                  <a:off x="-2983982" y="1092969"/>
                  <a:ext cx="6096000" cy="4064000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9" r:lo="rId10" r:qs="rId11" r:cs="rId12"/>
                  </a:graphicData>
                </a:graphic>
              </p:graphicFrame>
              <p:pic>
                <p:nvPicPr>
                  <p:cNvPr id="17" name="Picture 4">
                    <a:extLst>
                      <a:ext uri="{FF2B5EF4-FFF2-40B4-BE49-F238E27FC236}">
                        <a16:creationId xmlns:a16="http://schemas.microsoft.com/office/drawing/2014/main" id="{DFA75F29-997D-8B3B-D2BD-935AC26CC1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8878" b="13796"/>
                  <a:stretch/>
                </p:blipFill>
                <p:spPr bwMode="auto">
                  <a:xfrm>
                    <a:off x="-3099537" y="2499008"/>
                    <a:ext cx="1241663" cy="12519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Picture 4">
                  <a:extLst>
                    <a:ext uri="{FF2B5EF4-FFF2-40B4-BE49-F238E27FC236}">
                      <a16:creationId xmlns:a16="http://schemas.microsoft.com/office/drawing/2014/main" id="{4AF8FD2D-9200-9E57-6DEB-7C1C3F27E7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702" r="60176" b="13796"/>
                <a:stretch/>
              </p:blipFill>
              <p:spPr bwMode="auto">
                <a:xfrm>
                  <a:off x="1701577" y="3028249"/>
                  <a:ext cx="1204989" cy="12149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2" name="Picture 4">
                <a:extLst>
                  <a:ext uri="{FF2B5EF4-FFF2-40B4-BE49-F238E27FC236}">
                    <a16:creationId xmlns:a16="http://schemas.microsoft.com/office/drawing/2014/main" id="{E6FD5C4C-8323-51CB-54A7-696015515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78" r="39300" b="16743"/>
              <a:stretch/>
            </p:blipFill>
            <p:spPr bwMode="auto">
              <a:xfrm>
                <a:off x="4189717" y="2724973"/>
                <a:ext cx="1204989" cy="1173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BC51A380-A62E-C3E4-D1BC-12D50CC202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51" r="22853" b="13796"/>
            <a:stretch/>
          </p:blipFill>
          <p:spPr bwMode="auto">
            <a:xfrm>
              <a:off x="5710833" y="2564297"/>
              <a:ext cx="889608" cy="1393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02327E35-CA6F-C64B-B988-4F182A1D2E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10" b="10673"/>
            <a:stretch/>
          </p:blipFill>
          <p:spPr bwMode="auto">
            <a:xfrm>
              <a:off x="7023790" y="2689419"/>
              <a:ext cx="1051618" cy="131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368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0349A-3C19-39E8-ADC9-295F4025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9406" y="6403975"/>
            <a:ext cx="2743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25412D6-BF65-25AE-E016-8DC3B5364BA5}"/>
              </a:ext>
            </a:extLst>
          </p:cNvPr>
          <p:cNvSpPr txBox="1">
            <a:spLocks/>
          </p:cNvSpPr>
          <p:nvPr/>
        </p:nvSpPr>
        <p:spPr>
          <a:xfrm>
            <a:off x="4226052" y="99645"/>
            <a:ext cx="3739896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Multiscale Modeling 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F3288E-8CDE-4FCB-CFDD-9D682382F8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4558" r="13384"/>
          <a:stretch/>
        </p:blipFill>
        <p:spPr>
          <a:xfrm>
            <a:off x="195134" y="1406831"/>
            <a:ext cx="2904734" cy="1925672"/>
          </a:xfrm>
          <a:prstGeom prst="rect">
            <a:avLst/>
          </a:prstGeom>
        </p:spPr>
      </p:pic>
      <p:pic>
        <p:nvPicPr>
          <p:cNvPr id="11" name="Picture 2" descr="fig2">
            <a:extLst>
              <a:ext uri="{FF2B5EF4-FFF2-40B4-BE49-F238E27FC236}">
                <a16:creationId xmlns:a16="http://schemas.microsoft.com/office/drawing/2014/main" id="{5CE081BB-0A19-1BA0-39B5-B002B12B4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6" b="76968"/>
          <a:stretch/>
        </p:blipFill>
        <p:spPr bwMode="auto">
          <a:xfrm rot="5400000">
            <a:off x="3345109" y="2348043"/>
            <a:ext cx="2904734" cy="1022310"/>
          </a:xfrm>
          <a:prstGeom prst="rect">
            <a:avLst/>
          </a:prstGeom>
          <a:noFill/>
          <a:ln w="9525">
            <a:solidFill>
              <a:srgbClr val="9193A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19B256-9A63-FB40-07C7-A271069C6A6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935" b="100000" l="0" r="483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11" r="52246"/>
          <a:stretch/>
        </p:blipFill>
        <p:spPr>
          <a:xfrm>
            <a:off x="3858781" y="4365629"/>
            <a:ext cx="1972696" cy="142942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3D05D-B267-1349-2EEF-27125E80BD31}"/>
              </a:ext>
            </a:extLst>
          </p:cNvPr>
          <p:cNvGrpSpPr/>
          <p:nvPr/>
        </p:nvGrpSpPr>
        <p:grpSpPr>
          <a:xfrm>
            <a:off x="6629238" y="1532859"/>
            <a:ext cx="2673419" cy="3547484"/>
            <a:chOff x="7942803" y="53691"/>
            <a:chExt cx="2900743" cy="398195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65E7FE-BE52-CDC5-4F21-4C95B855D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948" t="61270" r="48256"/>
            <a:stretch/>
          </p:blipFill>
          <p:spPr>
            <a:xfrm>
              <a:off x="7942803" y="53691"/>
              <a:ext cx="2900743" cy="199230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943D9A2-49E2-D29B-C8E0-A0A0C1406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3" r="51110"/>
            <a:stretch/>
          </p:blipFill>
          <p:spPr>
            <a:xfrm>
              <a:off x="8180214" y="2183525"/>
              <a:ext cx="2425920" cy="185211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028" name="Picture 4" descr="Parkinson's Disease Exam | Stanford Medicine 25 | Stanford Medicine">
            <a:extLst>
              <a:ext uri="{FF2B5EF4-FFF2-40B4-BE49-F238E27FC236}">
                <a16:creationId xmlns:a16="http://schemas.microsoft.com/office/drawing/2014/main" id="{4C0DD74D-7603-D91D-6ADB-06361B2E4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" t="14866" r="7884" b="4980"/>
          <a:stretch/>
        </p:blipFill>
        <p:spPr bwMode="auto">
          <a:xfrm>
            <a:off x="9360807" y="1577757"/>
            <a:ext cx="2734605" cy="34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9160C0-BA88-3BBF-3C7A-0003D3BA0C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936" y="3429000"/>
            <a:ext cx="2844817" cy="15871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487E72-2703-8CCD-AE34-1C37C52B9146}"/>
              </a:ext>
            </a:extLst>
          </p:cNvPr>
          <p:cNvCxnSpPr/>
          <p:nvPr/>
        </p:nvCxnSpPr>
        <p:spPr>
          <a:xfrm>
            <a:off x="3411743" y="768760"/>
            <a:ext cx="69782" cy="532047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096709-4307-C239-4765-6422A61D8239}"/>
              </a:ext>
            </a:extLst>
          </p:cNvPr>
          <p:cNvCxnSpPr/>
          <p:nvPr/>
        </p:nvCxnSpPr>
        <p:spPr>
          <a:xfrm>
            <a:off x="6208063" y="796541"/>
            <a:ext cx="69782" cy="532047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6F26FA-587B-6728-F31F-FF8F419D68F5}"/>
              </a:ext>
            </a:extLst>
          </p:cNvPr>
          <p:cNvCxnSpPr/>
          <p:nvPr/>
        </p:nvCxnSpPr>
        <p:spPr>
          <a:xfrm>
            <a:off x="9289406" y="830318"/>
            <a:ext cx="69782" cy="532047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4667403-7D29-C732-EE41-2213CEE1F8AF}"/>
              </a:ext>
            </a:extLst>
          </p:cNvPr>
          <p:cNvSpPr txBox="1"/>
          <p:nvPr/>
        </p:nvSpPr>
        <p:spPr>
          <a:xfrm>
            <a:off x="506838" y="884003"/>
            <a:ext cx="2249014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>
                <a:solidFill>
                  <a:srgbClr val="007A8C"/>
                </a:solidFill>
              </a:rPr>
              <a:t>Biochemical Pathways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46687-78A0-67BD-59BA-FB8F8CCC36E0}"/>
              </a:ext>
            </a:extLst>
          </p:cNvPr>
          <p:cNvSpPr txBox="1"/>
          <p:nvPr/>
        </p:nvSpPr>
        <p:spPr>
          <a:xfrm>
            <a:off x="3707690" y="884003"/>
            <a:ext cx="2123787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>
                <a:solidFill>
                  <a:srgbClr val="007A8C"/>
                </a:solidFill>
              </a:rPr>
              <a:t>Single neuron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82445-4F2B-F20A-7C53-01D3C47CEA51}"/>
              </a:ext>
            </a:extLst>
          </p:cNvPr>
          <p:cNvSpPr txBox="1"/>
          <p:nvPr/>
        </p:nvSpPr>
        <p:spPr>
          <a:xfrm>
            <a:off x="6668099" y="884003"/>
            <a:ext cx="184826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>
                <a:solidFill>
                  <a:srgbClr val="007A8C"/>
                </a:solidFill>
              </a:rPr>
              <a:t>Population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47FD6B-D69D-F62A-AD3C-3845A1C7A1DB}"/>
              </a:ext>
            </a:extLst>
          </p:cNvPr>
          <p:cNvSpPr txBox="1"/>
          <p:nvPr/>
        </p:nvSpPr>
        <p:spPr>
          <a:xfrm>
            <a:off x="9705744" y="884003"/>
            <a:ext cx="191052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err="1">
                <a:solidFill>
                  <a:srgbClr val="007A8C"/>
                </a:solidFill>
              </a:rPr>
              <a:t>Behavioral</a:t>
            </a:r>
            <a:r>
              <a:rPr lang="en-IN">
                <a:solidFill>
                  <a:srgbClr val="007A8C"/>
                </a:solidFill>
              </a:rPr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2419708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87E19-CE5A-81F3-160E-4E5E985F7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6F97B-45AF-277B-B3DA-B5A97358B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4975" y="6413500"/>
            <a:ext cx="2743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A78E4D7-DCEB-D904-0D93-6B8841FB5B1B}"/>
              </a:ext>
            </a:extLst>
          </p:cNvPr>
          <p:cNvSpPr txBox="1">
            <a:spLocks/>
          </p:cNvSpPr>
          <p:nvPr/>
        </p:nvSpPr>
        <p:spPr>
          <a:xfrm>
            <a:off x="3907230" y="135286"/>
            <a:ext cx="4377540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Multiscale Modeling Tools </a:t>
            </a:r>
            <a:endParaRPr lang="en-US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DC31BC-4D6A-8E9D-96E7-76F6C5B45148}"/>
              </a:ext>
            </a:extLst>
          </p:cNvPr>
          <p:cNvCxnSpPr/>
          <p:nvPr/>
        </p:nvCxnSpPr>
        <p:spPr>
          <a:xfrm>
            <a:off x="6061109" y="900413"/>
            <a:ext cx="69782" cy="532047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00DF70-06C5-9A22-6CC5-0B397737F5D2}"/>
              </a:ext>
            </a:extLst>
          </p:cNvPr>
          <p:cNvSpPr txBox="1"/>
          <p:nvPr/>
        </p:nvSpPr>
        <p:spPr>
          <a:xfrm>
            <a:off x="1633133" y="900413"/>
            <a:ext cx="374878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IN">
                <a:solidFill>
                  <a:srgbClr val="007A8C"/>
                </a:solidFill>
              </a:rPr>
              <a:t>Biochemical Pathways modelling tools</a:t>
            </a:r>
            <a:endParaRPr lang="en-IN">
              <a:solidFill>
                <a:srgbClr val="007A8C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6EC73-1E49-FC4E-EFD9-2A5D17F13583}"/>
              </a:ext>
            </a:extLst>
          </p:cNvPr>
          <p:cNvSpPr txBox="1"/>
          <p:nvPr/>
        </p:nvSpPr>
        <p:spPr>
          <a:xfrm>
            <a:off x="7947834" y="900413"/>
            <a:ext cx="1640088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IN">
                <a:solidFill>
                  <a:srgbClr val="007A8C"/>
                </a:solidFill>
              </a:rPr>
              <a:t>Neuron models</a:t>
            </a:r>
            <a:endParaRPr lang="en-IN">
              <a:solidFill>
                <a:srgbClr val="007A8C"/>
              </a:solidFill>
              <a:ea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6F448F-4C62-8029-B96C-9D1A4284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09" y="3309385"/>
            <a:ext cx="4597698" cy="2435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1E628-17D2-3A52-023B-647661CEAB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55"/>
          <a:stretch/>
        </p:blipFill>
        <p:spPr>
          <a:xfrm>
            <a:off x="2065181" y="1469070"/>
            <a:ext cx="2884688" cy="1630964"/>
          </a:xfrm>
          <a:prstGeom prst="rect">
            <a:avLst/>
          </a:prstGeom>
        </p:spPr>
      </p:pic>
      <p:pic>
        <p:nvPicPr>
          <p:cNvPr id="1026" name="Picture 2" descr="More models · NetPyNE Models">
            <a:extLst>
              <a:ext uri="{FF2B5EF4-FFF2-40B4-BE49-F238E27FC236}">
                <a16:creationId xmlns:a16="http://schemas.microsoft.com/office/drawing/2014/main" id="{85C39A06-A931-935A-D5B3-382A59E1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850" y="1471798"/>
            <a:ext cx="2381602" cy="171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the NetPyNE homepage! — NetPyNE documentation">
            <a:extLst>
              <a:ext uri="{FF2B5EF4-FFF2-40B4-BE49-F238E27FC236}">
                <a16:creationId xmlns:a16="http://schemas.microsoft.com/office/drawing/2014/main" id="{C7FF8F18-A001-33BD-F35E-C299AB17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666" y="3309385"/>
            <a:ext cx="4410196" cy="24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TLAB Student TAH Campus_License 23/24 ...">
            <a:extLst>
              <a:ext uri="{FF2B5EF4-FFF2-40B4-BE49-F238E27FC236}">
                <a16:creationId xmlns:a16="http://schemas.microsoft.com/office/drawing/2014/main" id="{850B2A45-7225-240A-68F5-00219E79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218" y="1476782"/>
            <a:ext cx="1882441" cy="171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70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1889461E-2C35-B3ED-864B-6EDC2569B13D}"/>
              </a:ext>
            </a:extLst>
          </p:cNvPr>
          <p:cNvSpPr/>
          <p:nvPr/>
        </p:nvSpPr>
        <p:spPr>
          <a:xfrm>
            <a:off x="531394" y="1273341"/>
            <a:ext cx="3007894" cy="551447"/>
          </a:xfrm>
          <a:prstGeom prst="round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baseline="0">
                <a:solidFill>
                  <a:srgbClr val="007A8C"/>
                </a:solidFill>
                <a:latin typeface="Times New Roman"/>
              </a:rPr>
              <a:t>Artificial </a:t>
            </a:r>
            <a:r>
              <a:rPr lang="en-US" sz="2400" b="1">
                <a:solidFill>
                  <a:srgbClr val="007A8C"/>
                </a:solidFill>
                <a:latin typeface="Times New Roman"/>
              </a:rPr>
              <a:t>Intelligence</a:t>
            </a:r>
            <a:endParaRPr lang="en-US">
              <a:solidFill>
                <a:srgbClr val="007A8C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CE2FB9F-476B-AA55-1366-E1BE6A936E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5165064"/>
              </p:ext>
            </p:extLst>
          </p:nvPr>
        </p:nvGraphicFramePr>
        <p:xfrm>
          <a:off x="5479180" y="1370993"/>
          <a:ext cx="6599274" cy="436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4473CD90-540D-0B79-B7D2-2757E7014BF3}"/>
              </a:ext>
            </a:extLst>
          </p:cNvPr>
          <p:cNvSpPr txBox="1">
            <a:spLocks/>
          </p:cNvSpPr>
          <p:nvPr/>
        </p:nvSpPr>
        <p:spPr>
          <a:xfrm>
            <a:off x="3328336" y="254600"/>
            <a:ext cx="5535328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Artificial Intelligence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24E232-0F46-D606-3C2C-5299D89018B8}"/>
              </a:ext>
            </a:extLst>
          </p:cNvPr>
          <p:cNvSpPr txBox="1"/>
          <p:nvPr/>
        </p:nvSpPr>
        <p:spPr>
          <a:xfrm>
            <a:off x="529391" y="1828400"/>
            <a:ext cx="589226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NLP, Visual perception, Automatic reasoning, </a:t>
            </a:r>
            <a:r>
              <a:rPr lang="en-IN">
                <a:latin typeface="Times New Roman"/>
                <a:cs typeface="Times New Roman"/>
              </a:rPr>
              <a:t>knowledge representation</a:t>
            </a:r>
            <a:r>
              <a:rPr lang="en-US">
                <a:latin typeface="Times New Roman"/>
                <a:cs typeface="Times New Roman"/>
              </a:rPr>
              <a:t>, Agents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1C407EDE-4B25-8080-887B-29F2509A23BD}"/>
              </a:ext>
            </a:extLst>
          </p:cNvPr>
          <p:cNvSpPr/>
          <p:nvPr/>
        </p:nvSpPr>
        <p:spPr>
          <a:xfrm>
            <a:off x="529391" y="2661943"/>
            <a:ext cx="2907631" cy="509463"/>
          </a:xfrm>
          <a:prstGeom prst="round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33CDCE30-428C-0416-CC8D-FBCEF18F4645}"/>
              </a:ext>
            </a:extLst>
          </p:cNvPr>
          <p:cNvSpPr/>
          <p:nvPr/>
        </p:nvSpPr>
        <p:spPr>
          <a:xfrm>
            <a:off x="585636" y="3972938"/>
            <a:ext cx="2907631" cy="48463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baseline="0">
                <a:solidFill>
                  <a:srgbClr val="007A8C"/>
                </a:solidFill>
                <a:latin typeface="Times New Roman"/>
              </a:rPr>
              <a:t>Neural Network</a:t>
            </a:r>
            <a:endParaRPr lang="en-US">
              <a:solidFill>
                <a:srgbClr val="007A8C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D616F0E-2F73-74D3-C856-BC5781A226BC}"/>
              </a:ext>
            </a:extLst>
          </p:cNvPr>
          <p:cNvSpPr txBox="1"/>
          <p:nvPr/>
        </p:nvSpPr>
        <p:spPr>
          <a:xfrm>
            <a:off x="529392" y="3191460"/>
            <a:ext cx="5410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SVM, Decision tree, Random forest, KNN, PCA, ICA, Regression 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AC5CD3A6-8D95-B1AF-1343-39B389A7059D}"/>
              </a:ext>
            </a:extLst>
          </p:cNvPr>
          <p:cNvSpPr/>
          <p:nvPr/>
        </p:nvSpPr>
        <p:spPr>
          <a:xfrm>
            <a:off x="581525" y="5066153"/>
            <a:ext cx="2987840" cy="518506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6C95B51-CB37-D4AC-7C82-463A54B146F6}"/>
              </a:ext>
            </a:extLst>
          </p:cNvPr>
          <p:cNvSpPr txBox="1"/>
          <p:nvPr/>
        </p:nvSpPr>
        <p:spPr>
          <a:xfrm>
            <a:off x="529391" y="4483213"/>
            <a:ext cx="42471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MLP, Feed forward networks, SOM</a:t>
            </a:r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2A19918-F282-C633-C8A0-88028FDC5452}"/>
              </a:ext>
            </a:extLst>
          </p:cNvPr>
          <p:cNvSpPr txBox="1"/>
          <p:nvPr/>
        </p:nvSpPr>
        <p:spPr>
          <a:xfrm>
            <a:off x="529391" y="5520951"/>
            <a:ext cx="6472988" cy="45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Times New Roman"/>
                <a:cs typeface="Segoe UI"/>
              </a:rPr>
              <a:t>CNN, RNN, GAN, </a:t>
            </a:r>
            <a:r>
              <a:rPr lang="en-US" err="1">
                <a:latin typeface="Times New Roman"/>
                <a:cs typeface="Segoe UI"/>
              </a:rPr>
              <a:t>ResNet</a:t>
            </a:r>
            <a:r>
              <a:rPr lang="en-US">
                <a:latin typeface="Times New Roman"/>
                <a:cs typeface="Segoe UI"/>
              </a:rPr>
              <a:t>, Auto Encoder , Transformer networks</a:t>
            </a:r>
            <a:r>
              <a:rPr lang="en-IN">
                <a:latin typeface="Times New Roman"/>
                <a:cs typeface="Segoe UI"/>
              </a:rPr>
              <a:t>​</a:t>
            </a:r>
            <a:endParaRPr lang="en-US">
              <a:latin typeface="Times New Roman"/>
              <a:cs typeface="Segoe UI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EE54687-A854-A581-C8D6-6AB0A8D3F76F}"/>
              </a:ext>
            </a:extLst>
          </p:cNvPr>
          <p:cNvSpPr txBox="1"/>
          <p:nvPr/>
        </p:nvSpPr>
        <p:spPr>
          <a:xfrm>
            <a:off x="1034713" y="5093734"/>
            <a:ext cx="2081463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imes New Roman"/>
              </a:rPr>
              <a:t>Deep learning 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F03B844-FBB9-5DBA-8560-6E08CE526151}"/>
              </a:ext>
            </a:extLst>
          </p:cNvPr>
          <p:cNvSpPr txBox="1"/>
          <p:nvPr/>
        </p:nvSpPr>
        <p:spPr>
          <a:xfrm>
            <a:off x="721896" y="2675287"/>
            <a:ext cx="2512595" cy="45720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7A8C"/>
                </a:solidFill>
                <a:latin typeface="Times New Roman"/>
              </a:rPr>
              <a:t>Machine learning</a:t>
            </a:r>
            <a:endParaRPr lang="en-US">
              <a:solidFill>
                <a:srgbClr val="007A8C"/>
              </a:solidFill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79CE65E-9247-CDB4-E2D6-BBF2C4A7A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5254" y="6403975"/>
            <a:ext cx="2743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04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F8331-5FA2-82BD-32F5-C5741143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125" y="6392787"/>
            <a:ext cx="2743200" cy="365125"/>
          </a:xfrm>
        </p:spPr>
        <p:txBody>
          <a:bodyPr/>
          <a:lstStyle/>
          <a:p>
            <a:fld id="{065470F1-9774-4495-8E7A-EBFBC8DD246F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Content Placeholder 10" descr=" 33">
            <a:extLst>
              <a:ext uri="{FF2B5EF4-FFF2-40B4-BE49-F238E27FC236}">
                <a16:creationId xmlns:a16="http://schemas.microsoft.com/office/drawing/2014/main" id="{ED4DB064-F9FD-61DD-3FA3-4F30521B7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6100" y="905233"/>
            <a:ext cx="3650537" cy="2432839"/>
          </a:xfrm>
          <a:prstGeom prst="rect">
            <a:avLst/>
          </a:prstGeom>
        </p:spPr>
      </p:pic>
      <p:grpSp>
        <p:nvGrpSpPr>
          <p:cNvPr id="8" name="Group 7" descr=" 81">
            <a:extLst>
              <a:ext uri="{FF2B5EF4-FFF2-40B4-BE49-F238E27FC236}">
                <a16:creationId xmlns:a16="http://schemas.microsoft.com/office/drawing/2014/main" id="{B2249E44-8C14-1399-D86A-8E16C5A2C674}"/>
              </a:ext>
            </a:extLst>
          </p:cNvPr>
          <p:cNvGrpSpPr/>
          <p:nvPr/>
        </p:nvGrpSpPr>
        <p:grpSpPr>
          <a:xfrm>
            <a:off x="910532" y="3429000"/>
            <a:ext cx="4637315" cy="2725710"/>
            <a:chOff x="293914" y="1447800"/>
            <a:chExt cx="4637315" cy="2725710"/>
          </a:xfrm>
        </p:grpSpPr>
        <p:sp>
          <p:nvSpPr>
            <p:cNvPr id="9" name="Rounded Rectangle 7">
              <a:extLst>
                <a:ext uri="{FF2B5EF4-FFF2-40B4-BE49-F238E27FC236}">
                  <a16:creationId xmlns:a16="http://schemas.microsoft.com/office/drawing/2014/main" id="{7FC63A58-EF2A-2E0D-3C9E-CE78B65529A1}"/>
                </a:ext>
              </a:extLst>
            </p:cNvPr>
            <p:cNvSpPr/>
            <p:nvPr/>
          </p:nvSpPr>
          <p:spPr>
            <a:xfrm>
              <a:off x="293914" y="1447800"/>
              <a:ext cx="4637315" cy="272571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94BAE3-299C-17D1-33C9-7A2E74636F74}"/>
                </a:ext>
              </a:extLst>
            </p:cNvPr>
            <p:cNvGrpSpPr/>
            <p:nvPr/>
          </p:nvGrpSpPr>
          <p:grpSpPr>
            <a:xfrm>
              <a:off x="628650" y="2011026"/>
              <a:ext cx="4139272" cy="1891877"/>
              <a:chOff x="827314" y="2128902"/>
              <a:chExt cx="4139272" cy="18918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EEC9CF-AB51-66F7-AA66-51D9FBFEB0DF}"/>
                  </a:ext>
                </a:extLst>
              </p:cNvPr>
              <p:cNvSpPr/>
              <p:nvPr/>
            </p:nvSpPr>
            <p:spPr>
              <a:xfrm>
                <a:off x="827314" y="2547257"/>
                <a:ext cx="1055915" cy="50074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6D3462D-F57E-57A5-54F2-78EF21EA6086}"/>
                  </a:ext>
                </a:extLst>
              </p:cNvPr>
              <p:cNvCxnSpPr>
                <a:stCxn id="12" idx="3"/>
              </p:cNvCxnSpPr>
              <p:nvPr/>
            </p:nvCxnSpPr>
            <p:spPr>
              <a:xfrm>
                <a:off x="1883229" y="2797629"/>
                <a:ext cx="685800" cy="108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" name="Picture 14" descr="Image result for neural network">
                <a:extLst>
                  <a:ext uri="{FF2B5EF4-FFF2-40B4-BE49-F238E27FC236}">
                    <a16:creationId xmlns:a16="http://schemas.microsoft.com/office/drawing/2014/main" id="{5F0B5BB2-7390-F2CD-D198-E449F823C4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8620" y="2128902"/>
                <a:ext cx="1129546" cy="1359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0A91178-A0C9-5165-A3C5-90EFB8D398ED}"/>
                  </a:ext>
                </a:extLst>
              </p:cNvPr>
              <p:cNvSpPr/>
              <p:nvPr/>
            </p:nvSpPr>
            <p:spPr>
              <a:xfrm>
                <a:off x="3997758" y="3509150"/>
                <a:ext cx="968828" cy="5116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dk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Error</a:t>
                </a:r>
              </a:p>
            </p:txBody>
          </p:sp>
          <p:cxnSp>
            <p:nvCxnSpPr>
              <p:cNvPr id="16" name="Elbow Connector 14">
                <a:extLst>
                  <a:ext uri="{FF2B5EF4-FFF2-40B4-BE49-F238E27FC236}">
                    <a16:creationId xmlns:a16="http://schemas.microsoft.com/office/drawing/2014/main" id="{AC301EE2-5C69-DD98-4A11-8D47CDDDC18C}"/>
                  </a:ext>
                </a:extLst>
              </p:cNvPr>
              <p:cNvCxnSpPr>
                <a:endCxn id="15" idx="2"/>
              </p:cNvCxnSpPr>
              <p:nvPr/>
            </p:nvCxnSpPr>
            <p:spPr>
              <a:xfrm>
                <a:off x="2119600" y="2797629"/>
                <a:ext cx="1878158" cy="967336"/>
              </a:xfrm>
              <a:prstGeom prst="bentConnector3">
                <a:avLst>
                  <a:gd name="adj1" fmla="val -425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15">
                <a:extLst>
                  <a:ext uri="{FF2B5EF4-FFF2-40B4-BE49-F238E27FC236}">
                    <a16:creationId xmlns:a16="http://schemas.microsoft.com/office/drawing/2014/main" id="{F1B891FD-0C93-E363-5C8E-5CC54DD876E2}"/>
                  </a:ext>
                </a:extLst>
              </p:cNvPr>
              <p:cNvCxnSpPr>
                <a:endCxn id="15" idx="0"/>
              </p:cNvCxnSpPr>
              <p:nvPr/>
            </p:nvCxnSpPr>
            <p:spPr>
              <a:xfrm rot="16200000" flipH="1">
                <a:off x="3908066" y="2935044"/>
                <a:ext cx="700636" cy="447575"/>
              </a:xfrm>
              <a:prstGeom prst="bentConnector3">
                <a:avLst>
                  <a:gd name="adj1" fmla="val 282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E41BC4EE-A2D9-5507-286C-724873980A8C}"/>
                  </a:ext>
                </a:extLst>
              </p:cNvPr>
              <p:cNvCxnSpPr/>
              <p:nvPr/>
            </p:nvCxnSpPr>
            <p:spPr>
              <a:xfrm flipH="1" flipV="1">
                <a:off x="2612574" y="2172447"/>
                <a:ext cx="1515507" cy="1380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1DF8EA-1DD0-8133-40FE-BE0C69185A31}"/>
                </a:ext>
              </a:extLst>
            </p:cNvPr>
            <p:cNvSpPr txBox="1"/>
            <p:nvPr/>
          </p:nvSpPr>
          <p:spPr>
            <a:xfrm>
              <a:off x="511628" y="1577124"/>
              <a:ext cx="2101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Supervised Learning</a:t>
              </a:r>
            </a:p>
          </p:txBody>
        </p:sp>
      </p:grpSp>
      <p:pic>
        <p:nvPicPr>
          <p:cNvPr id="19" name="Picture 1" descr=" 34">
            <a:extLst>
              <a:ext uri="{FF2B5EF4-FFF2-40B4-BE49-F238E27FC236}">
                <a16:creationId xmlns:a16="http://schemas.microsoft.com/office/drawing/2014/main" id="{0BB1C9A7-9E1C-E68C-E5C6-F6936707FA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19" y="3347801"/>
            <a:ext cx="4992688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 descr=" 5">
            <a:extLst>
              <a:ext uri="{FF2B5EF4-FFF2-40B4-BE49-F238E27FC236}">
                <a16:creationId xmlns:a16="http://schemas.microsoft.com/office/drawing/2014/main" id="{3B275177-4067-8ECC-8C4E-A76CEB6D248D}"/>
              </a:ext>
            </a:extLst>
          </p:cNvPr>
          <p:cNvSpPr/>
          <p:nvPr/>
        </p:nvSpPr>
        <p:spPr>
          <a:xfrm>
            <a:off x="2119087" y="6409124"/>
            <a:ext cx="9521370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http://www.kidsintransitiontoschool.org/conozca-su-cerebelo-el-enlace-entre-movimiento-y-aprendizaje/</a:t>
            </a:r>
          </a:p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http://neuralalgorithms.group.shef.ac.uk/NARG/technical.php</a:t>
            </a:r>
          </a:p>
        </p:txBody>
      </p:sp>
      <p:pic>
        <p:nvPicPr>
          <p:cNvPr id="37" name="Picture 2" descr="https://ars.els-cdn.com/content/image/1-s2.0-S2211124713001307-fx1.jpg">
            <a:extLst>
              <a:ext uri="{FF2B5EF4-FFF2-40B4-BE49-F238E27FC236}">
                <a16:creationId xmlns:a16="http://schemas.microsoft.com/office/drawing/2014/main" id="{888A8A5B-08C1-E059-E5DF-64F9587F6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46" r="2109"/>
          <a:stretch/>
        </p:blipFill>
        <p:spPr bwMode="auto">
          <a:xfrm>
            <a:off x="4713285" y="1611705"/>
            <a:ext cx="6630925" cy="17309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28306408-7A7A-1EC3-14F1-94BC5D93EAEF}"/>
              </a:ext>
            </a:extLst>
          </p:cNvPr>
          <p:cNvSpPr txBox="1">
            <a:spLocks/>
          </p:cNvSpPr>
          <p:nvPr/>
        </p:nvSpPr>
        <p:spPr>
          <a:xfrm>
            <a:off x="5225122" y="1154232"/>
            <a:ext cx="2314576" cy="4273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Performance 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52F7EE6-DAED-042D-A677-3808C8BA6796}"/>
              </a:ext>
            </a:extLst>
          </p:cNvPr>
          <p:cNvSpPr txBox="1">
            <a:spLocks/>
          </p:cNvSpPr>
          <p:nvPr/>
        </p:nvSpPr>
        <p:spPr>
          <a:xfrm>
            <a:off x="8683545" y="1154232"/>
            <a:ext cx="1884495" cy="45747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>
                <a:solidFill>
                  <a:srgbClr val="007A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Error</a:t>
            </a:r>
          </a:p>
        </p:txBody>
      </p:sp>
      <p:sp>
        <p:nvSpPr>
          <p:cNvPr id="40" name="Title 2">
            <a:extLst>
              <a:ext uri="{FF2B5EF4-FFF2-40B4-BE49-F238E27FC236}">
                <a16:creationId xmlns:a16="http://schemas.microsoft.com/office/drawing/2014/main" id="{B38F9283-2F7A-F10F-E70B-920B5C16193B}"/>
              </a:ext>
            </a:extLst>
          </p:cNvPr>
          <p:cNvSpPr txBox="1">
            <a:spLocks/>
          </p:cNvSpPr>
          <p:nvPr/>
        </p:nvSpPr>
        <p:spPr>
          <a:xfrm>
            <a:off x="2999723" y="105384"/>
            <a:ext cx="6192553" cy="555776"/>
          </a:xfrm>
          <a:prstGeom prst="roundRect">
            <a:avLst/>
          </a:prstGeom>
          <a:solidFill>
            <a:srgbClr val="007A8C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Inspired from Brain</a:t>
            </a:r>
            <a:endParaRPr lang="en-US" sz="3400" b="1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38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36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in Brain Research:   Key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Cerebellum Inspired Neural Architecture for Motor Articulation Control</dc:title>
  <dc:creator>Windows User</dc:creator>
  <cp:revision>1</cp:revision>
  <cp:lastPrinted>2024-02-07T18:05:15Z</cp:lastPrinted>
  <dcterms:created xsi:type="dcterms:W3CDTF">2019-04-10T17:31:52Z</dcterms:created>
  <dcterms:modified xsi:type="dcterms:W3CDTF">2025-03-13T11:15:57Z</dcterms:modified>
</cp:coreProperties>
</file>